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14"/>
  </p:notesMasterIdLst>
  <p:handoutMasterIdLst>
    <p:handoutMasterId r:id="rId15"/>
  </p:handoutMasterIdLst>
  <p:sldIdLst>
    <p:sldId id="537" r:id="rId2"/>
    <p:sldId id="623" r:id="rId3"/>
    <p:sldId id="629" r:id="rId4"/>
    <p:sldId id="624" r:id="rId5"/>
    <p:sldId id="625" r:id="rId6"/>
    <p:sldId id="630" r:id="rId7"/>
    <p:sldId id="626" r:id="rId8"/>
    <p:sldId id="627" r:id="rId9"/>
    <p:sldId id="628" r:id="rId10"/>
    <p:sldId id="604" r:id="rId11"/>
    <p:sldId id="631" r:id="rId12"/>
    <p:sldId id="520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4AF4431-2160-4AC2-9737-B80BFFE90C8A}" v="7" dt="2021-10-04T00:02:06.782"/>
  </p1510:revLst>
</p1510:revInfo>
</file>

<file path=ppt/tableStyles.xml><?xml version="1.0" encoding="utf-8"?>
<a:tblStyleLst xmlns:a="http://schemas.openxmlformats.org/drawingml/2006/main" def="{5C22544A-7EE6-4342-B048-85BDC9FD1C3A}"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79561" autoAdjust="0"/>
  </p:normalViewPr>
  <p:slideViewPr>
    <p:cSldViewPr>
      <p:cViewPr varScale="1">
        <p:scale>
          <a:sx n="78" d="100"/>
          <a:sy n="78" d="100"/>
        </p:scale>
        <p:origin x="126" y="804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90" d="100"/>
          <a:sy n="90" d="100"/>
        </p:scale>
        <p:origin x="3510" y="7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microsoft.com/office/2015/10/relationships/revisionInfo" Target="revisionInfo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vneet Chawla" userId="ad8c289c-d598-48f3-a296-45237aaeee1b" providerId="ADAL" clId="{AA2796B8-81C6-43EE-AAED-9A483E6A370F}"/>
    <pc:docChg chg="undo custSel addSld delSld modSld">
      <pc:chgData name="Davneet Chawla" userId="ad8c289c-d598-48f3-a296-45237aaeee1b" providerId="ADAL" clId="{AA2796B8-81C6-43EE-AAED-9A483E6A370F}" dt="2021-08-16T07:09:57.134" v="404" actId="1076"/>
      <pc:docMkLst>
        <pc:docMk/>
      </pc:docMkLst>
      <pc:sldChg chg="modSp">
        <pc:chgData name="Davneet Chawla" userId="ad8c289c-d598-48f3-a296-45237aaeee1b" providerId="ADAL" clId="{AA2796B8-81C6-43EE-AAED-9A483E6A370F}" dt="2021-08-16T06:45:32.285" v="37" actId="20577"/>
        <pc:sldMkLst>
          <pc:docMk/>
          <pc:sldMk cId="3144838612" sldId="537"/>
        </pc:sldMkLst>
        <pc:spChg chg="mod">
          <ac:chgData name="Davneet Chawla" userId="ad8c289c-d598-48f3-a296-45237aaeee1b" providerId="ADAL" clId="{AA2796B8-81C6-43EE-AAED-9A483E6A370F}" dt="2021-08-16T06:45:32.285" v="37" actId="20577"/>
          <ac:spMkLst>
            <pc:docMk/>
            <pc:sldMk cId="3144838612" sldId="537"/>
            <ac:spMk id="2" creationId="{00000000-0000-0000-0000-000000000000}"/>
          </ac:spMkLst>
        </pc:spChg>
      </pc:sldChg>
      <pc:sldChg chg="del">
        <pc:chgData name="Davneet Chawla" userId="ad8c289c-d598-48f3-a296-45237aaeee1b" providerId="ADAL" clId="{AA2796B8-81C6-43EE-AAED-9A483E6A370F}" dt="2021-08-16T06:44:50.192" v="21" actId="2696"/>
        <pc:sldMkLst>
          <pc:docMk/>
          <pc:sldMk cId="1332148250" sldId="576"/>
        </pc:sldMkLst>
      </pc:sldChg>
      <pc:sldChg chg="modSp">
        <pc:chgData name="Davneet Chawla" userId="ad8c289c-d598-48f3-a296-45237aaeee1b" providerId="ADAL" clId="{AA2796B8-81C6-43EE-AAED-9A483E6A370F}" dt="2021-08-16T06:57:27.900" v="195" actId="20577"/>
        <pc:sldMkLst>
          <pc:docMk/>
          <pc:sldMk cId="1143284941" sldId="578"/>
        </pc:sldMkLst>
        <pc:spChg chg="mod">
          <ac:chgData name="Davneet Chawla" userId="ad8c289c-d598-48f3-a296-45237aaeee1b" providerId="ADAL" clId="{AA2796B8-81C6-43EE-AAED-9A483E6A370F}" dt="2021-08-16T06:46:27.590" v="44" actId="27636"/>
          <ac:spMkLst>
            <pc:docMk/>
            <pc:sldMk cId="1143284941" sldId="578"/>
            <ac:spMk id="2" creationId="{2DD21D14-C63E-45C6-845C-D890B97E67AA}"/>
          </ac:spMkLst>
        </pc:spChg>
        <pc:spChg chg="mod">
          <ac:chgData name="Davneet Chawla" userId="ad8c289c-d598-48f3-a296-45237aaeee1b" providerId="ADAL" clId="{AA2796B8-81C6-43EE-AAED-9A483E6A370F}" dt="2021-08-16T06:57:27.900" v="195" actId="20577"/>
          <ac:spMkLst>
            <pc:docMk/>
            <pc:sldMk cId="1143284941" sldId="578"/>
            <ac:spMk id="3" creationId="{E214A18D-241D-4211-84F7-2937FD347298}"/>
          </ac:spMkLst>
        </pc:spChg>
      </pc:sldChg>
      <pc:sldChg chg="modSp">
        <pc:chgData name="Davneet Chawla" userId="ad8c289c-d598-48f3-a296-45237aaeee1b" providerId="ADAL" clId="{AA2796B8-81C6-43EE-AAED-9A483E6A370F}" dt="2021-08-16T06:44:41.849" v="20" actId="20577"/>
        <pc:sldMkLst>
          <pc:docMk/>
          <pc:sldMk cId="728079832" sldId="591"/>
        </pc:sldMkLst>
        <pc:spChg chg="mod">
          <ac:chgData name="Davneet Chawla" userId="ad8c289c-d598-48f3-a296-45237aaeee1b" providerId="ADAL" clId="{AA2796B8-81C6-43EE-AAED-9A483E6A370F}" dt="2021-08-16T06:44:41.849" v="20" actId="20577"/>
          <ac:spMkLst>
            <pc:docMk/>
            <pc:sldMk cId="728079832" sldId="591"/>
            <ac:spMk id="3" creationId="{33E07A9B-3539-48C1-999A-AA27BCCBA0B1}"/>
          </ac:spMkLst>
        </pc:spChg>
      </pc:sldChg>
      <pc:sldChg chg="modSp">
        <pc:chgData name="Davneet Chawla" userId="ad8c289c-d598-48f3-a296-45237aaeee1b" providerId="ADAL" clId="{AA2796B8-81C6-43EE-AAED-9A483E6A370F}" dt="2021-08-16T07:09:30.653" v="399" actId="20577"/>
        <pc:sldMkLst>
          <pc:docMk/>
          <pc:sldMk cId="2376217523" sldId="604"/>
        </pc:sldMkLst>
        <pc:spChg chg="mod">
          <ac:chgData name="Davneet Chawla" userId="ad8c289c-d598-48f3-a296-45237aaeee1b" providerId="ADAL" clId="{AA2796B8-81C6-43EE-AAED-9A483E6A370F}" dt="2021-08-16T07:09:30.653" v="399" actId="20577"/>
          <ac:spMkLst>
            <pc:docMk/>
            <pc:sldMk cId="2376217523" sldId="604"/>
            <ac:spMk id="3" creationId="{953707A5-262D-441B-875B-636DDCAEBC73}"/>
          </ac:spMkLst>
        </pc:spChg>
      </pc:sldChg>
      <pc:sldChg chg="del">
        <pc:chgData name="Davneet Chawla" userId="ad8c289c-d598-48f3-a296-45237aaeee1b" providerId="ADAL" clId="{AA2796B8-81C6-43EE-AAED-9A483E6A370F}" dt="2021-08-16T06:44:32.348" v="2" actId="2696"/>
        <pc:sldMkLst>
          <pc:docMk/>
          <pc:sldMk cId="1421367967" sldId="605"/>
        </pc:sldMkLst>
      </pc:sldChg>
      <pc:sldChg chg="del">
        <pc:chgData name="Davneet Chawla" userId="ad8c289c-d598-48f3-a296-45237aaeee1b" providerId="ADAL" clId="{AA2796B8-81C6-43EE-AAED-9A483E6A370F}" dt="2021-08-16T06:44:33.011" v="5" actId="2696"/>
        <pc:sldMkLst>
          <pc:docMk/>
          <pc:sldMk cId="1002484678" sldId="606"/>
        </pc:sldMkLst>
      </pc:sldChg>
      <pc:sldChg chg="del">
        <pc:chgData name="Davneet Chawla" userId="ad8c289c-d598-48f3-a296-45237aaeee1b" providerId="ADAL" clId="{AA2796B8-81C6-43EE-AAED-9A483E6A370F}" dt="2021-08-16T06:44:33.177" v="6" actId="2696"/>
        <pc:sldMkLst>
          <pc:docMk/>
          <pc:sldMk cId="2858365775" sldId="607"/>
        </pc:sldMkLst>
      </pc:sldChg>
      <pc:sldChg chg="del">
        <pc:chgData name="Davneet Chawla" userId="ad8c289c-d598-48f3-a296-45237aaeee1b" providerId="ADAL" clId="{AA2796B8-81C6-43EE-AAED-9A483E6A370F}" dt="2021-08-16T06:44:33.364" v="7" actId="2696"/>
        <pc:sldMkLst>
          <pc:docMk/>
          <pc:sldMk cId="3295861289" sldId="608"/>
        </pc:sldMkLst>
      </pc:sldChg>
      <pc:sldChg chg="del">
        <pc:chgData name="Davneet Chawla" userId="ad8c289c-d598-48f3-a296-45237aaeee1b" providerId="ADAL" clId="{AA2796B8-81C6-43EE-AAED-9A483E6A370F}" dt="2021-08-16T06:44:32.608" v="3" actId="2696"/>
        <pc:sldMkLst>
          <pc:docMk/>
          <pc:sldMk cId="423212826" sldId="609"/>
        </pc:sldMkLst>
      </pc:sldChg>
      <pc:sldChg chg="del">
        <pc:chgData name="Davneet Chawla" userId="ad8c289c-d598-48f3-a296-45237aaeee1b" providerId="ADAL" clId="{AA2796B8-81C6-43EE-AAED-9A483E6A370F}" dt="2021-08-16T06:44:32.832" v="4" actId="2696"/>
        <pc:sldMkLst>
          <pc:docMk/>
          <pc:sldMk cId="4169757835" sldId="610"/>
        </pc:sldMkLst>
      </pc:sldChg>
      <pc:sldChg chg="del">
        <pc:chgData name="Davneet Chawla" userId="ad8c289c-d598-48f3-a296-45237aaeee1b" providerId="ADAL" clId="{AA2796B8-81C6-43EE-AAED-9A483E6A370F}" dt="2021-08-16T06:44:33.548" v="8" actId="2696"/>
        <pc:sldMkLst>
          <pc:docMk/>
          <pc:sldMk cId="1835652726" sldId="611"/>
        </pc:sldMkLst>
      </pc:sldChg>
      <pc:sldChg chg="del">
        <pc:chgData name="Davneet Chawla" userId="ad8c289c-d598-48f3-a296-45237aaeee1b" providerId="ADAL" clId="{AA2796B8-81C6-43EE-AAED-9A483E6A370F}" dt="2021-08-16T06:44:33.731" v="9" actId="2696"/>
        <pc:sldMkLst>
          <pc:docMk/>
          <pc:sldMk cId="2549638687" sldId="612"/>
        </pc:sldMkLst>
      </pc:sldChg>
      <pc:sldChg chg="del">
        <pc:chgData name="Davneet Chawla" userId="ad8c289c-d598-48f3-a296-45237aaeee1b" providerId="ADAL" clId="{AA2796B8-81C6-43EE-AAED-9A483E6A370F}" dt="2021-08-16T06:44:33.933" v="10" actId="2696"/>
        <pc:sldMkLst>
          <pc:docMk/>
          <pc:sldMk cId="1731182285" sldId="613"/>
        </pc:sldMkLst>
      </pc:sldChg>
      <pc:sldChg chg="del">
        <pc:chgData name="Davneet Chawla" userId="ad8c289c-d598-48f3-a296-45237aaeee1b" providerId="ADAL" clId="{AA2796B8-81C6-43EE-AAED-9A483E6A370F}" dt="2021-08-16T06:44:34.113" v="11" actId="2696"/>
        <pc:sldMkLst>
          <pc:docMk/>
          <pc:sldMk cId="2140290336" sldId="614"/>
        </pc:sldMkLst>
      </pc:sldChg>
      <pc:sldChg chg="del">
        <pc:chgData name="Davneet Chawla" userId="ad8c289c-d598-48f3-a296-45237aaeee1b" providerId="ADAL" clId="{AA2796B8-81C6-43EE-AAED-9A483E6A370F}" dt="2021-08-16T06:44:34.263" v="12" actId="2696"/>
        <pc:sldMkLst>
          <pc:docMk/>
          <pc:sldMk cId="1556038786" sldId="615"/>
        </pc:sldMkLst>
      </pc:sldChg>
      <pc:sldChg chg="del">
        <pc:chgData name="Davneet Chawla" userId="ad8c289c-d598-48f3-a296-45237aaeee1b" providerId="ADAL" clId="{AA2796B8-81C6-43EE-AAED-9A483E6A370F}" dt="2021-08-16T06:44:34.412" v="13" actId="2696"/>
        <pc:sldMkLst>
          <pc:docMk/>
          <pc:sldMk cId="181080277" sldId="616"/>
        </pc:sldMkLst>
      </pc:sldChg>
      <pc:sldChg chg="del">
        <pc:chgData name="Davneet Chawla" userId="ad8c289c-d598-48f3-a296-45237aaeee1b" providerId="ADAL" clId="{AA2796B8-81C6-43EE-AAED-9A483E6A370F}" dt="2021-08-16T06:44:34.612" v="14" actId="2696"/>
        <pc:sldMkLst>
          <pc:docMk/>
          <pc:sldMk cId="69122092" sldId="617"/>
        </pc:sldMkLst>
      </pc:sldChg>
      <pc:sldChg chg="del">
        <pc:chgData name="Davneet Chawla" userId="ad8c289c-d598-48f3-a296-45237aaeee1b" providerId="ADAL" clId="{AA2796B8-81C6-43EE-AAED-9A483E6A370F}" dt="2021-08-16T06:44:34.797" v="15" actId="2696"/>
        <pc:sldMkLst>
          <pc:docMk/>
          <pc:sldMk cId="895195927" sldId="618"/>
        </pc:sldMkLst>
      </pc:sldChg>
      <pc:sldChg chg="del">
        <pc:chgData name="Davneet Chawla" userId="ad8c289c-d598-48f3-a296-45237aaeee1b" providerId="ADAL" clId="{AA2796B8-81C6-43EE-AAED-9A483E6A370F}" dt="2021-08-16T06:44:34.973" v="16" actId="2696"/>
        <pc:sldMkLst>
          <pc:docMk/>
          <pc:sldMk cId="2759614024" sldId="619"/>
        </pc:sldMkLst>
      </pc:sldChg>
      <pc:sldChg chg="del">
        <pc:chgData name="Davneet Chawla" userId="ad8c289c-d598-48f3-a296-45237aaeee1b" providerId="ADAL" clId="{AA2796B8-81C6-43EE-AAED-9A483E6A370F}" dt="2021-08-16T06:44:35.135" v="17" actId="2696"/>
        <pc:sldMkLst>
          <pc:docMk/>
          <pc:sldMk cId="1728034374" sldId="620"/>
        </pc:sldMkLst>
      </pc:sldChg>
      <pc:sldChg chg="del">
        <pc:chgData name="Davneet Chawla" userId="ad8c289c-d598-48f3-a296-45237aaeee1b" providerId="ADAL" clId="{AA2796B8-81C6-43EE-AAED-9A483E6A370F}" dt="2021-08-16T06:44:35.729" v="18" actId="2696"/>
        <pc:sldMkLst>
          <pc:docMk/>
          <pc:sldMk cId="1216185384" sldId="621"/>
        </pc:sldMkLst>
      </pc:sldChg>
      <pc:sldChg chg="del">
        <pc:chgData name="Davneet Chawla" userId="ad8c289c-d598-48f3-a296-45237aaeee1b" providerId="ADAL" clId="{AA2796B8-81C6-43EE-AAED-9A483E6A370F}" dt="2021-08-16T06:44:36.313" v="19" actId="2696"/>
        <pc:sldMkLst>
          <pc:docMk/>
          <pc:sldMk cId="3912437093" sldId="622"/>
        </pc:sldMkLst>
      </pc:sldChg>
      <pc:sldChg chg="modSp">
        <pc:chgData name="Davneet Chawla" userId="ad8c289c-d598-48f3-a296-45237aaeee1b" providerId="ADAL" clId="{AA2796B8-81C6-43EE-AAED-9A483E6A370F}" dt="2021-08-16T06:45:50.962" v="39" actId="113"/>
        <pc:sldMkLst>
          <pc:docMk/>
          <pc:sldMk cId="1226909603" sldId="623"/>
        </pc:sldMkLst>
        <pc:spChg chg="mod">
          <ac:chgData name="Davneet Chawla" userId="ad8c289c-d598-48f3-a296-45237aaeee1b" providerId="ADAL" clId="{AA2796B8-81C6-43EE-AAED-9A483E6A370F}" dt="2021-08-16T06:45:50.962" v="39" actId="113"/>
          <ac:spMkLst>
            <pc:docMk/>
            <pc:sldMk cId="1226909603" sldId="623"/>
            <ac:spMk id="3" creationId="{737A954A-AD17-4D99-BB6F-20A4329F4DF3}"/>
          </ac:spMkLst>
        </pc:spChg>
      </pc:sldChg>
      <pc:sldChg chg="addSp delSp modSp add">
        <pc:chgData name="Davneet Chawla" userId="ad8c289c-d598-48f3-a296-45237aaeee1b" providerId="ADAL" clId="{AA2796B8-81C6-43EE-AAED-9A483E6A370F}" dt="2021-08-16T06:53:22.019" v="123" actId="20577"/>
        <pc:sldMkLst>
          <pc:docMk/>
          <pc:sldMk cId="3881282903" sldId="624"/>
        </pc:sldMkLst>
        <pc:spChg chg="mod">
          <ac:chgData name="Davneet Chawla" userId="ad8c289c-d598-48f3-a296-45237aaeee1b" providerId="ADAL" clId="{AA2796B8-81C6-43EE-AAED-9A483E6A370F}" dt="2021-08-16T06:47:50.236" v="57"/>
          <ac:spMkLst>
            <pc:docMk/>
            <pc:sldMk cId="3881282903" sldId="624"/>
            <ac:spMk id="2" creationId="{8A52D309-4FFC-47B3-87F3-1BE8B55C59E5}"/>
          </ac:spMkLst>
        </pc:spChg>
        <pc:spChg chg="mod">
          <ac:chgData name="Davneet Chawla" userId="ad8c289c-d598-48f3-a296-45237aaeee1b" providerId="ADAL" clId="{AA2796B8-81C6-43EE-AAED-9A483E6A370F}" dt="2021-08-16T06:51:57.656" v="95" actId="1076"/>
          <ac:spMkLst>
            <pc:docMk/>
            <pc:sldMk cId="3881282903" sldId="624"/>
            <ac:spMk id="3" creationId="{B8B8C398-8B17-4107-A3F4-7831A915B0F7}"/>
          </ac:spMkLst>
        </pc:spChg>
        <pc:spChg chg="add mod">
          <ac:chgData name="Davneet Chawla" userId="ad8c289c-d598-48f3-a296-45237aaeee1b" providerId="ADAL" clId="{AA2796B8-81C6-43EE-AAED-9A483E6A370F}" dt="2021-08-16T06:53:08.878" v="117" actId="948"/>
          <ac:spMkLst>
            <pc:docMk/>
            <pc:sldMk cId="3881282903" sldId="624"/>
            <ac:spMk id="5" creationId="{BCB27763-78AA-438A-A653-9B57E37817E8}"/>
          </ac:spMkLst>
        </pc:spChg>
        <pc:spChg chg="add mod">
          <ac:chgData name="Davneet Chawla" userId="ad8c289c-d598-48f3-a296-45237aaeee1b" providerId="ADAL" clId="{AA2796B8-81C6-43EE-AAED-9A483E6A370F}" dt="2021-08-16T06:53:22.019" v="123" actId="20577"/>
          <ac:spMkLst>
            <pc:docMk/>
            <pc:sldMk cId="3881282903" sldId="624"/>
            <ac:spMk id="6" creationId="{9A573ECD-2B38-46FA-9C6C-BCDD2246314B}"/>
          </ac:spMkLst>
        </pc:spChg>
        <pc:spChg chg="add del">
          <ac:chgData name="Davneet Chawla" userId="ad8c289c-d598-48f3-a296-45237aaeee1b" providerId="ADAL" clId="{AA2796B8-81C6-43EE-AAED-9A483E6A370F}" dt="2021-08-16T06:49:37.302" v="73"/>
          <ac:spMkLst>
            <pc:docMk/>
            <pc:sldMk cId="3881282903" sldId="624"/>
            <ac:spMk id="7" creationId="{CE66D796-0898-4963-8DA5-6388E3300AA5}"/>
          </ac:spMkLst>
        </pc:spChg>
        <pc:spChg chg="add del">
          <ac:chgData name="Davneet Chawla" userId="ad8c289c-d598-48f3-a296-45237aaeee1b" providerId="ADAL" clId="{AA2796B8-81C6-43EE-AAED-9A483E6A370F}" dt="2021-08-16T06:49:47" v="75"/>
          <ac:spMkLst>
            <pc:docMk/>
            <pc:sldMk cId="3881282903" sldId="624"/>
            <ac:spMk id="8" creationId="{75E0B2FE-C478-41C3-A765-E210E2C6E3E5}"/>
          </ac:spMkLst>
        </pc:spChg>
        <pc:spChg chg="add mod">
          <ac:chgData name="Davneet Chawla" userId="ad8c289c-d598-48f3-a296-45237aaeee1b" providerId="ADAL" clId="{AA2796B8-81C6-43EE-AAED-9A483E6A370F}" dt="2021-08-16T06:52:13.242" v="102" actId="20577"/>
          <ac:spMkLst>
            <pc:docMk/>
            <pc:sldMk cId="3881282903" sldId="624"/>
            <ac:spMk id="9" creationId="{F62209A7-0D28-43C8-A6BA-5F9314020369}"/>
          </ac:spMkLst>
        </pc:spChg>
      </pc:sldChg>
      <pc:sldChg chg="modSp add">
        <pc:chgData name="Davneet Chawla" userId="ad8c289c-d598-48f3-a296-45237aaeee1b" providerId="ADAL" clId="{AA2796B8-81C6-43EE-AAED-9A483E6A370F}" dt="2021-08-16T07:02:11.002" v="307" actId="27636"/>
        <pc:sldMkLst>
          <pc:docMk/>
          <pc:sldMk cId="1362675901" sldId="625"/>
        </pc:sldMkLst>
        <pc:spChg chg="mod">
          <ac:chgData name="Davneet Chawla" userId="ad8c289c-d598-48f3-a296-45237aaeee1b" providerId="ADAL" clId="{AA2796B8-81C6-43EE-AAED-9A483E6A370F}" dt="2021-08-16T06:58:40.047" v="202" actId="27636"/>
          <ac:spMkLst>
            <pc:docMk/>
            <pc:sldMk cId="1362675901" sldId="625"/>
            <ac:spMk id="2" creationId="{DDA7C1EF-894B-4FBC-A74C-F2EDCCA746FC}"/>
          </ac:spMkLst>
        </pc:spChg>
        <pc:spChg chg="mod">
          <ac:chgData name="Davneet Chawla" userId="ad8c289c-d598-48f3-a296-45237aaeee1b" providerId="ADAL" clId="{AA2796B8-81C6-43EE-AAED-9A483E6A370F}" dt="2021-08-16T07:02:11.002" v="307" actId="27636"/>
          <ac:spMkLst>
            <pc:docMk/>
            <pc:sldMk cId="1362675901" sldId="625"/>
            <ac:spMk id="3" creationId="{5667131B-C933-4AAF-BB7C-7F416740F8D3}"/>
          </ac:spMkLst>
        </pc:spChg>
      </pc:sldChg>
      <pc:sldChg chg="addSp modSp add">
        <pc:chgData name="Davneet Chawla" userId="ad8c289c-d598-48f3-a296-45237aaeee1b" providerId="ADAL" clId="{AA2796B8-81C6-43EE-AAED-9A483E6A370F}" dt="2021-08-16T07:07:01.600" v="367" actId="1076"/>
        <pc:sldMkLst>
          <pc:docMk/>
          <pc:sldMk cId="3569838840" sldId="626"/>
        </pc:sldMkLst>
        <pc:spChg chg="mod">
          <ac:chgData name="Davneet Chawla" userId="ad8c289c-d598-48f3-a296-45237aaeee1b" providerId="ADAL" clId="{AA2796B8-81C6-43EE-AAED-9A483E6A370F}" dt="2021-08-16T07:03:13.619" v="326" actId="27636"/>
          <ac:spMkLst>
            <pc:docMk/>
            <pc:sldMk cId="3569838840" sldId="626"/>
            <ac:spMk id="2" creationId="{5A59A1C1-470C-4ECB-91FF-E2BA30A6CAE7}"/>
          </ac:spMkLst>
        </pc:spChg>
        <pc:spChg chg="mod">
          <ac:chgData name="Davneet Chawla" userId="ad8c289c-d598-48f3-a296-45237aaeee1b" providerId="ADAL" clId="{AA2796B8-81C6-43EE-AAED-9A483E6A370F}" dt="2021-08-16T07:06:05.967" v="348" actId="14100"/>
          <ac:spMkLst>
            <pc:docMk/>
            <pc:sldMk cId="3569838840" sldId="626"/>
            <ac:spMk id="3" creationId="{E740C8A7-B124-483E-8C54-211CB1A80853}"/>
          </ac:spMkLst>
        </pc:spChg>
        <pc:spChg chg="add mod">
          <ac:chgData name="Davneet Chawla" userId="ad8c289c-d598-48f3-a296-45237aaeee1b" providerId="ADAL" clId="{AA2796B8-81C6-43EE-AAED-9A483E6A370F}" dt="2021-08-16T07:05:45.336" v="345" actId="1076"/>
          <ac:spMkLst>
            <pc:docMk/>
            <pc:sldMk cId="3569838840" sldId="626"/>
            <ac:spMk id="6" creationId="{615BD0DD-D9DA-4579-9277-C9BB373EB649}"/>
          </ac:spMkLst>
        </pc:spChg>
        <pc:spChg chg="add mod">
          <ac:chgData name="Davneet Chawla" userId="ad8c289c-d598-48f3-a296-45237aaeee1b" providerId="ADAL" clId="{AA2796B8-81C6-43EE-AAED-9A483E6A370F}" dt="2021-08-16T07:07:01.600" v="367" actId="1076"/>
          <ac:spMkLst>
            <pc:docMk/>
            <pc:sldMk cId="3569838840" sldId="626"/>
            <ac:spMk id="7" creationId="{209C29BC-02E6-4616-846B-E2BA278C165E}"/>
          </ac:spMkLst>
        </pc:spChg>
        <pc:picChg chg="add mod">
          <ac:chgData name="Davneet Chawla" userId="ad8c289c-d598-48f3-a296-45237aaeee1b" providerId="ADAL" clId="{AA2796B8-81C6-43EE-AAED-9A483E6A370F}" dt="2021-08-16T07:05:38.575" v="344" actId="1076"/>
          <ac:picMkLst>
            <pc:docMk/>
            <pc:sldMk cId="3569838840" sldId="626"/>
            <ac:picMk id="5" creationId="{2B7B06D9-97FB-489C-ACFA-599F5229AC77}"/>
          </ac:picMkLst>
        </pc:picChg>
      </pc:sldChg>
      <pc:sldChg chg="modSp add">
        <pc:chgData name="Davneet Chawla" userId="ad8c289c-d598-48f3-a296-45237aaeee1b" providerId="ADAL" clId="{AA2796B8-81C6-43EE-AAED-9A483E6A370F}" dt="2021-08-16T07:08:52.043" v="391" actId="113"/>
        <pc:sldMkLst>
          <pc:docMk/>
          <pc:sldMk cId="3122098474" sldId="627"/>
        </pc:sldMkLst>
        <pc:spChg chg="mod">
          <ac:chgData name="Davneet Chawla" userId="ad8c289c-d598-48f3-a296-45237aaeee1b" providerId="ADAL" clId="{AA2796B8-81C6-43EE-AAED-9A483E6A370F}" dt="2021-08-16T07:08:12.771" v="381"/>
          <ac:spMkLst>
            <pc:docMk/>
            <pc:sldMk cId="3122098474" sldId="627"/>
            <ac:spMk id="2" creationId="{ABA0335B-67F6-4F30-B432-9E4845BF4583}"/>
          </ac:spMkLst>
        </pc:spChg>
        <pc:spChg chg="mod">
          <ac:chgData name="Davneet Chawla" userId="ad8c289c-d598-48f3-a296-45237aaeee1b" providerId="ADAL" clId="{AA2796B8-81C6-43EE-AAED-9A483E6A370F}" dt="2021-08-16T07:08:52.043" v="391" actId="113"/>
          <ac:spMkLst>
            <pc:docMk/>
            <pc:sldMk cId="3122098474" sldId="627"/>
            <ac:spMk id="3" creationId="{6B7F54A8-1299-4A29-8B7F-1618E0CCA5C7}"/>
          </ac:spMkLst>
        </pc:spChg>
      </pc:sldChg>
      <pc:sldChg chg="addSp modSp add">
        <pc:chgData name="Davneet Chawla" userId="ad8c289c-d598-48f3-a296-45237aaeee1b" providerId="ADAL" clId="{AA2796B8-81C6-43EE-AAED-9A483E6A370F}" dt="2021-08-16T07:09:57.134" v="404" actId="1076"/>
        <pc:sldMkLst>
          <pc:docMk/>
          <pc:sldMk cId="2605845584" sldId="628"/>
        </pc:sldMkLst>
        <pc:spChg chg="mod">
          <ac:chgData name="Davneet Chawla" userId="ad8c289c-d598-48f3-a296-45237aaeee1b" providerId="ADAL" clId="{AA2796B8-81C6-43EE-AAED-9A483E6A370F}" dt="2021-08-16T07:09:48.801" v="402" actId="20577"/>
          <ac:spMkLst>
            <pc:docMk/>
            <pc:sldMk cId="2605845584" sldId="628"/>
            <ac:spMk id="2" creationId="{999B745E-8ACF-4836-8274-243C9E440D05}"/>
          </ac:spMkLst>
        </pc:spChg>
        <pc:picChg chg="add mod">
          <ac:chgData name="Davneet Chawla" userId="ad8c289c-d598-48f3-a296-45237aaeee1b" providerId="ADAL" clId="{AA2796B8-81C6-43EE-AAED-9A483E6A370F}" dt="2021-08-16T07:09:57.134" v="404" actId="1076"/>
          <ac:picMkLst>
            <pc:docMk/>
            <pc:sldMk cId="2605845584" sldId="628"/>
            <ac:picMk id="5" creationId="{92C6350E-EB53-4964-BAD8-BC1CF07ADAF3}"/>
          </ac:picMkLst>
        </pc:picChg>
      </pc:sldChg>
    </pc:docChg>
  </pc:docChgLst>
  <pc:docChgLst>
    <pc:chgData name="Davneet Chawla" userId="ad8c289c-d598-48f3-a296-45237aaeee1b" providerId="ADAL" clId="{6E59540F-4F8E-4CB0-A865-A783B3208B39}"/>
    <pc:docChg chg="undo custSel addSld delSld modSld sldOrd">
      <pc:chgData name="Davneet Chawla" userId="ad8c289c-d598-48f3-a296-45237aaeee1b" providerId="ADAL" clId="{6E59540F-4F8E-4CB0-A865-A783B3208B39}" dt="2021-08-15T00:19:03.542" v="1278" actId="20577"/>
      <pc:docMkLst>
        <pc:docMk/>
      </pc:docMkLst>
      <pc:sldChg chg="modSp">
        <pc:chgData name="Davneet Chawla" userId="ad8c289c-d598-48f3-a296-45237aaeee1b" providerId="ADAL" clId="{6E59540F-4F8E-4CB0-A865-A783B3208B39}" dt="2021-08-15T00:13:21.038" v="1259"/>
        <pc:sldMkLst>
          <pc:docMk/>
          <pc:sldMk cId="3144838612" sldId="537"/>
        </pc:sldMkLst>
        <pc:spChg chg="mod">
          <ac:chgData name="Davneet Chawla" userId="ad8c289c-d598-48f3-a296-45237aaeee1b" providerId="ADAL" clId="{6E59540F-4F8E-4CB0-A865-A783B3208B39}" dt="2021-08-15T00:13:21.038" v="1259"/>
          <ac:spMkLst>
            <pc:docMk/>
            <pc:sldMk cId="3144838612" sldId="537"/>
            <ac:spMk id="2" creationId="{00000000-0000-0000-0000-000000000000}"/>
          </ac:spMkLst>
        </pc:spChg>
      </pc:sldChg>
      <pc:sldChg chg="modSp">
        <pc:chgData name="Davneet Chawla" userId="ad8c289c-d598-48f3-a296-45237aaeee1b" providerId="ADAL" clId="{6E59540F-4F8E-4CB0-A865-A783B3208B39}" dt="2021-08-15T00:03:39.174" v="1062" actId="20577"/>
        <pc:sldMkLst>
          <pc:docMk/>
          <pc:sldMk cId="1332148250" sldId="576"/>
        </pc:sldMkLst>
        <pc:spChg chg="mod">
          <ac:chgData name="Davneet Chawla" userId="ad8c289c-d598-48f3-a296-45237aaeee1b" providerId="ADAL" clId="{6E59540F-4F8E-4CB0-A865-A783B3208B39}" dt="2021-08-15T00:03:39.174" v="1062" actId="20577"/>
          <ac:spMkLst>
            <pc:docMk/>
            <pc:sldMk cId="1332148250" sldId="576"/>
            <ac:spMk id="3" creationId="{953707A5-262D-441B-875B-636DDCAEBC73}"/>
          </ac:spMkLst>
        </pc:spChg>
      </pc:sldChg>
      <pc:sldChg chg="modSp">
        <pc:chgData name="Davneet Chawla" userId="ad8c289c-d598-48f3-a296-45237aaeee1b" providerId="ADAL" clId="{6E59540F-4F8E-4CB0-A865-A783B3208B39}" dt="2021-08-15T00:14:43.392" v="1267"/>
        <pc:sldMkLst>
          <pc:docMk/>
          <pc:sldMk cId="303959163" sldId="577"/>
        </pc:sldMkLst>
        <pc:spChg chg="mod">
          <ac:chgData name="Davneet Chawla" userId="ad8c289c-d598-48f3-a296-45237aaeee1b" providerId="ADAL" clId="{6E59540F-4F8E-4CB0-A865-A783B3208B39}" dt="2021-08-15T00:14:43.392" v="1267"/>
          <ac:spMkLst>
            <pc:docMk/>
            <pc:sldMk cId="303959163" sldId="577"/>
            <ac:spMk id="3" creationId="{D54F3BC5-5201-4BC6-9E36-AF8E1FABD8BC}"/>
          </ac:spMkLst>
        </pc:spChg>
      </pc:sldChg>
      <pc:sldChg chg="addSp delSp modSp">
        <pc:chgData name="Davneet Chawla" userId="ad8c289c-d598-48f3-a296-45237aaeee1b" providerId="ADAL" clId="{6E59540F-4F8E-4CB0-A865-A783B3208B39}" dt="2021-08-14T23:14:23.372" v="139" actId="5793"/>
        <pc:sldMkLst>
          <pc:docMk/>
          <pc:sldMk cId="1143284941" sldId="578"/>
        </pc:sldMkLst>
        <pc:spChg chg="mod">
          <ac:chgData name="Davneet Chawla" userId="ad8c289c-d598-48f3-a296-45237aaeee1b" providerId="ADAL" clId="{6E59540F-4F8E-4CB0-A865-A783B3208B39}" dt="2021-08-14T23:08:17.194" v="54"/>
          <ac:spMkLst>
            <pc:docMk/>
            <pc:sldMk cId="1143284941" sldId="578"/>
            <ac:spMk id="2" creationId="{2DD21D14-C63E-45C6-845C-D890B97E67AA}"/>
          </ac:spMkLst>
        </pc:spChg>
        <pc:spChg chg="mod">
          <ac:chgData name="Davneet Chawla" userId="ad8c289c-d598-48f3-a296-45237aaeee1b" providerId="ADAL" clId="{6E59540F-4F8E-4CB0-A865-A783B3208B39}" dt="2021-08-14T23:14:23.372" v="139" actId="5793"/>
          <ac:spMkLst>
            <pc:docMk/>
            <pc:sldMk cId="1143284941" sldId="578"/>
            <ac:spMk id="3" creationId="{E214A18D-241D-4211-84F7-2937FD347298}"/>
          </ac:spMkLst>
        </pc:spChg>
        <pc:spChg chg="del mod">
          <ac:chgData name="Davneet Chawla" userId="ad8c289c-d598-48f3-a296-45237aaeee1b" providerId="ADAL" clId="{6E59540F-4F8E-4CB0-A865-A783B3208B39}" dt="2021-08-14T21:44:47.925" v="20" actId="478"/>
          <ac:spMkLst>
            <pc:docMk/>
            <pc:sldMk cId="1143284941" sldId="578"/>
            <ac:spMk id="9" creationId="{7C595CF1-AA6F-4FE9-97D3-6F079249EDD3}"/>
          </ac:spMkLst>
        </pc:spChg>
        <pc:grpChg chg="del">
          <ac:chgData name="Davneet Chawla" userId="ad8c289c-d598-48f3-a296-45237aaeee1b" providerId="ADAL" clId="{6E59540F-4F8E-4CB0-A865-A783B3208B39}" dt="2021-08-14T21:44:45.674" v="18" actId="478"/>
          <ac:grpSpMkLst>
            <pc:docMk/>
            <pc:sldMk cId="1143284941" sldId="578"/>
            <ac:grpSpMk id="11" creationId="{B28E736B-708E-454D-8021-6221CCAC9D84}"/>
          </ac:grpSpMkLst>
        </pc:grpChg>
        <pc:graphicFrameChg chg="add del mod">
          <ac:chgData name="Davneet Chawla" userId="ad8c289c-d598-48f3-a296-45237aaeee1b" providerId="ADAL" clId="{6E59540F-4F8E-4CB0-A865-A783B3208B39}" dt="2021-08-14T23:07:32.499" v="52" actId="478"/>
          <ac:graphicFrameMkLst>
            <pc:docMk/>
            <pc:sldMk cId="1143284941" sldId="578"/>
            <ac:graphicFrameMk id="7" creationId="{0A48F65B-699D-4DFA-A577-9E8294E6C515}"/>
          </ac:graphicFrameMkLst>
        </pc:graphicFrameChg>
      </pc:sldChg>
      <pc:sldChg chg="addSp delSp modSp">
        <pc:chgData name="Davneet Chawla" userId="ad8c289c-d598-48f3-a296-45237aaeee1b" providerId="ADAL" clId="{6E59540F-4F8E-4CB0-A865-A783B3208B39}" dt="2021-08-15T00:12:45.573" v="1258" actId="20577"/>
        <pc:sldMkLst>
          <pc:docMk/>
          <pc:sldMk cId="728079832" sldId="591"/>
        </pc:sldMkLst>
        <pc:spChg chg="mod">
          <ac:chgData name="Davneet Chawla" userId="ad8c289c-d598-48f3-a296-45237aaeee1b" providerId="ADAL" clId="{6E59540F-4F8E-4CB0-A865-A783B3208B39}" dt="2021-08-15T00:12:45.573" v="1258" actId="20577"/>
          <ac:spMkLst>
            <pc:docMk/>
            <pc:sldMk cId="728079832" sldId="591"/>
            <ac:spMk id="3" creationId="{33E07A9B-3539-48C1-999A-AA27BCCBA0B1}"/>
          </ac:spMkLst>
        </pc:spChg>
        <pc:spChg chg="add del">
          <ac:chgData name="Davneet Chawla" userId="ad8c289c-d598-48f3-a296-45237aaeee1b" providerId="ADAL" clId="{6E59540F-4F8E-4CB0-A865-A783B3208B39}" dt="2021-08-15T00:09:26.436" v="1157"/>
          <ac:spMkLst>
            <pc:docMk/>
            <pc:sldMk cId="728079832" sldId="591"/>
            <ac:spMk id="5" creationId="{7FF59225-99F5-4FF3-9179-CBCB62F8EB55}"/>
          </ac:spMkLst>
        </pc:spChg>
        <pc:spChg chg="add del">
          <ac:chgData name="Davneet Chawla" userId="ad8c289c-d598-48f3-a296-45237aaeee1b" providerId="ADAL" clId="{6E59540F-4F8E-4CB0-A865-A783B3208B39}" dt="2021-08-15T00:09:26.436" v="1157"/>
          <ac:spMkLst>
            <pc:docMk/>
            <pc:sldMk cId="728079832" sldId="591"/>
            <ac:spMk id="6" creationId="{ABA6E262-5922-44AB-8B43-72807F0AB2A1}"/>
          </ac:spMkLst>
        </pc:spChg>
        <pc:picChg chg="add del">
          <ac:chgData name="Davneet Chawla" userId="ad8c289c-d598-48f3-a296-45237aaeee1b" providerId="ADAL" clId="{6E59540F-4F8E-4CB0-A865-A783B3208B39}" dt="2021-08-15T00:09:26.436" v="1157"/>
          <ac:picMkLst>
            <pc:docMk/>
            <pc:sldMk cId="728079832" sldId="591"/>
            <ac:picMk id="2049" creationId="{7D98A7BC-35CE-44DF-A1DF-4F0575C1F549}"/>
          </ac:picMkLst>
        </pc:picChg>
      </pc:sldChg>
      <pc:sldChg chg="addSp modSp add">
        <pc:chgData name="Davneet Chawla" userId="ad8c289c-d598-48f3-a296-45237aaeee1b" providerId="ADAL" clId="{6E59540F-4F8E-4CB0-A865-A783B3208B39}" dt="2021-08-15T00:16:37.334" v="1271" actId="113"/>
        <pc:sldMkLst>
          <pc:docMk/>
          <pc:sldMk cId="2240020876" sldId="600"/>
        </pc:sldMkLst>
        <pc:spChg chg="mod">
          <ac:chgData name="Davneet Chawla" userId="ad8c289c-d598-48f3-a296-45237aaeee1b" providerId="ADAL" clId="{6E59540F-4F8E-4CB0-A865-A783B3208B39}" dt="2021-08-15T00:16:37.334" v="1271" actId="113"/>
          <ac:spMkLst>
            <pc:docMk/>
            <pc:sldMk cId="2240020876" sldId="600"/>
            <ac:spMk id="3" creationId="{A45FEDA3-BCE2-44BA-8714-F460A0FBC382}"/>
          </ac:spMkLst>
        </pc:spChg>
        <pc:spChg chg="add mod">
          <ac:chgData name="Davneet Chawla" userId="ad8c289c-d598-48f3-a296-45237aaeee1b" providerId="ADAL" clId="{6E59540F-4F8E-4CB0-A865-A783B3208B39}" dt="2021-08-14T23:52:42.614" v="903" actId="1076"/>
          <ac:spMkLst>
            <pc:docMk/>
            <pc:sldMk cId="2240020876" sldId="600"/>
            <ac:spMk id="5" creationId="{468AB173-AB22-4FB6-B316-6F0776733055}"/>
          </ac:spMkLst>
        </pc:spChg>
      </pc:sldChg>
      <pc:sldChg chg="addSp delSp modSp add">
        <pc:chgData name="Davneet Chawla" userId="ad8c289c-d598-48f3-a296-45237aaeee1b" providerId="ADAL" clId="{6E59540F-4F8E-4CB0-A865-A783B3208B39}" dt="2021-08-15T00:01:39.031" v="1041" actId="404"/>
        <pc:sldMkLst>
          <pc:docMk/>
          <pc:sldMk cId="2300725882" sldId="603"/>
        </pc:sldMkLst>
        <pc:spChg chg="mod">
          <ac:chgData name="Davneet Chawla" userId="ad8c289c-d598-48f3-a296-45237aaeee1b" providerId="ADAL" clId="{6E59540F-4F8E-4CB0-A865-A783B3208B39}" dt="2021-08-15T00:00:35.695" v="1031" actId="20577"/>
          <ac:spMkLst>
            <pc:docMk/>
            <pc:sldMk cId="2300725882" sldId="603"/>
            <ac:spMk id="3" creationId="{D47F1303-476A-4BE4-BBE5-2BC3A1A8C209}"/>
          </ac:spMkLst>
        </pc:spChg>
        <pc:spChg chg="add mod">
          <ac:chgData name="Davneet Chawla" userId="ad8c289c-d598-48f3-a296-45237aaeee1b" providerId="ADAL" clId="{6E59540F-4F8E-4CB0-A865-A783B3208B39}" dt="2021-08-15T00:01:39.031" v="1041" actId="404"/>
          <ac:spMkLst>
            <pc:docMk/>
            <pc:sldMk cId="2300725882" sldId="603"/>
            <ac:spMk id="5" creationId="{BF1AF1F9-187B-4841-B28F-70F7A599CA72}"/>
          </ac:spMkLst>
        </pc:spChg>
        <pc:spChg chg="del mod">
          <ac:chgData name="Davneet Chawla" userId="ad8c289c-d598-48f3-a296-45237aaeee1b" providerId="ADAL" clId="{6E59540F-4F8E-4CB0-A865-A783B3208B39}" dt="2021-08-15T00:00:10.371" v="1009" actId="478"/>
          <ac:spMkLst>
            <pc:docMk/>
            <pc:sldMk cId="2300725882" sldId="603"/>
            <ac:spMk id="6" creationId="{C17CB3A2-AC90-4F53-BA2D-16592B58637A}"/>
          </ac:spMkLst>
        </pc:spChg>
      </pc:sldChg>
      <pc:sldChg chg="modSp add">
        <pc:chgData name="Davneet Chawla" userId="ad8c289c-d598-48f3-a296-45237aaeee1b" providerId="ADAL" clId="{6E59540F-4F8E-4CB0-A865-A783B3208B39}" dt="2021-08-15T00:19:03.542" v="1278" actId="20577"/>
        <pc:sldMkLst>
          <pc:docMk/>
          <pc:sldMk cId="2376217523" sldId="604"/>
        </pc:sldMkLst>
        <pc:spChg chg="mod">
          <ac:chgData name="Davneet Chawla" userId="ad8c289c-d598-48f3-a296-45237aaeee1b" providerId="ADAL" clId="{6E59540F-4F8E-4CB0-A865-A783B3208B39}" dt="2021-08-15T00:19:03.542" v="1278" actId="20577"/>
          <ac:spMkLst>
            <pc:docMk/>
            <pc:sldMk cId="2376217523" sldId="604"/>
            <ac:spMk id="3" creationId="{953707A5-262D-441B-875B-636DDCAEBC73}"/>
          </ac:spMkLst>
        </pc:spChg>
      </pc:sldChg>
      <pc:sldChg chg="modSp add">
        <pc:chgData name="Davneet Chawla" userId="ad8c289c-d598-48f3-a296-45237aaeee1b" providerId="ADAL" clId="{6E59540F-4F8E-4CB0-A865-A783B3208B39}" dt="2021-08-15T00:04:59.263" v="1126" actId="20577"/>
        <pc:sldMkLst>
          <pc:docMk/>
          <pc:sldMk cId="4160802894" sldId="605"/>
        </pc:sldMkLst>
        <pc:spChg chg="mod">
          <ac:chgData name="Davneet Chawla" userId="ad8c289c-d598-48f3-a296-45237aaeee1b" providerId="ADAL" clId="{6E59540F-4F8E-4CB0-A865-A783B3208B39}" dt="2021-08-15T00:04:20.724" v="1070" actId="20577"/>
          <ac:spMkLst>
            <pc:docMk/>
            <pc:sldMk cId="4160802894" sldId="605"/>
            <ac:spMk id="2" creationId="{4B87DDEE-A9E9-4219-91D4-1605A7C3C924}"/>
          </ac:spMkLst>
        </pc:spChg>
        <pc:spChg chg="mod">
          <ac:chgData name="Davneet Chawla" userId="ad8c289c-d598-48f3-a296-45237aaeee1b" providerId="ADAL" clId="{6E59540F-4F8E-4CB0-A865-A783B3208B39}" dt="2021-08-15T00:04:59.263" v="1126" actId="20577"/>
          <ac:spMkLst>
            <pc:docMk/>
            <pc:sldMk cId="4160802894" sldId="605"/>
            <ac:spMk id="3" creationId="{842FE313-7B4C-4F0A-A2EE-8DEC9B47D643}"/>
          </ac:spMkLst>
        </pc:spChg>
      </pc:sldChg>
      <pc:sldChg chg="addSp delSp modSp add">
        <pc:chgData name="Davneet Chawla" userId="ad8c289c-d598-48f3-a296-45237aaeee1b" providerId="ADAL" clId="{6E59540F-4F8E-4CB0-A865-A783B3208B39}" dt="2021-08-15T00:06:36.914" v="1141" actId="1076"/>
        <pc:sldMkLst>
          <pc:docMk/>
          <pc:sldMk cId="1247019968" sldId="606"/>
        </pc:sldMkLst>
        <pc:spChg chg="mod">
          <ac:chgData name="Davneet Chawla" userId="ad8c289c-d598-48f3-a296-45237aaeee1b" providerId="ADAL" clId="{6E59540F-4F8E-4CB0-A865-A783B3208B39}" dt="2021-08-15T00:05:11.836" v="1128"/>
          <ac:spMkLst>
            <pc:docMk/>
            <pc:sldMk cId="1247019968" sldId="606"/>
            <ac:spMk id="2" creationId="{573BC1FC-9679-4A7D-90C7-63971C16740A}"/>
          </ac:spMkLst>
        </pc:spChg>
        <pc:spChg chg="del">
          <ac:chgData name="Davneet Chawla" userId="ad8c289c-d598-48f3-a296-45237aaeee1b" providerId="ADAL" clId="{6E59540F-4F8E-4CB0-A865-A783B3208B39}" dt="2021-08-15T00:05:28.459" v="1129"/>
          <ac:spMkLst>
            <pc:docMk/>
            <pc:sldMk cId="1247019968" sldId="606"/>
            <ac:spMk id="3" creationId="{241683DF-CE7A-4499-B56B-4A7624C5D1AC}"/>
          </ac:spMkLst>
        </pc:spChg>
        <pc:picChg chg="add del mod">
          <ac:chgData name="Davneet Chawla" userId="ad8c289c-d598-48f3-a296-45237aaeee1b" providerId="ADAL" clId="{6E59540F-4F8E-4CB0-A865-A783B3208B39}" dt="2021-08-15T00:06:27.225" v="1139" actId="478"/>
          <ac:picMkLst>
            <pc:docMk/>
            <pc:sldMk cId="1247019968" sldId="606"/>
            <ac:picMk id="5" creationId="{C67CEC5D-3BB4-4A9B-815A-6611BB1BA3D2}"/>
          </ac:picMkLst>
        </pc:picChg>
        <pc:picChg chg="add mod">
          <ac:chgData name="Davneet Chawla" userId="ad8c289c-d598-48f3-a296-45237aaeee1b" providerId="ADAL" clId="{6E59540F-4F8E-4CB0-A865-A783B3208B39}" dt="2021-08-15T00:06:36.914" v="1141" actId="1076"/>
          <ac:picMkLst>
            <pc:docMk/>
            <pc:sldMk cId="1247019968" sldId="606"/>
            <ac:picMk id="6" creationId="{D208D133-5721-4A1B-AE31-B9301FF4816B}"/>
          </ac:picMkLst>
        </pc:picChg>
      </pc:sldChg>
      <pc:sldChg chg="addSp delSp modSp add">
        <pc:chgData name="Davneet Chawla" userId="ad8c289c-d598-48f3-a296-45237aaeee1b" providerId="ADAL" clId="{6E59540F-4F8E-4CB0-A865-A783B3208B39}" dt="2021-08-15T00:08:36.640" v="1155" actId="20577"/>
        <pc:sldMkLst>
          <pc:docMk/>
          <pc:sldMk cId="1404559460" sldId="607"/>
        </pc:sldMkLst>
        <pc:spChg chg="del">
          <ac:chgData name="Davneet Chawla" userId="ad8c289c-d598-48f3-a296-45237aaeee1b" providerId="ADAL" clId="{6E59540F-4F8E-4CB0-A865-A783B3208B39}" dt="2021-08-15T00:07:45.298" v="1143"/>
          <ac:spMkLst>
            <pc:docMk/>
            <pc:sldMk cId="1404559460" sldId="607"/>
            <ac:spMk id="2" creationId="{AB53514C-7CEB-4D6A-8C97-0F55B9C4AC95}"/>
          </ac:spMkLst>
        </pc:spChg>
        <pc:spChg chg="add mod">
          <ac:chgData name="Davneet Chawla" userId="ad8c289c-d598-48f3-a296-45237aaeee1b" providerId="ADAL" clId="{6E59540F-4F8E-4CB0-A865-A783B3208B39}" dt="2021-08-15T00:08:03.199" v="1152" actId="404"/>
          <ac:spMkLst>
            <pc:docMk/>
            <pc:sldMk cId="1404559460" sldId="607"/>
            <ac:spMk id="4" creationId="{AE43579F-628F-4F1F-88CE-D62F273CA16E}"/>
          </ac:spMkLst>
        </pc:spChg>
        <pc:spChg chg="add mod">
          <ac:chgData name="Davneet Chawla" userId="ad8c289c-d598-48f3-a296-45237aaeee1b" providerId="ADAL" clId="{6E59540F-4F8E-4CB0-A865-A783B3208B39}" dt="2021-08-15T00:08:36.640" v="1155" actId="20577"/>
          <ac:spMkLst>
            <pc:docMk/>
            <pc:sldMk cId="1404559460" sldId="607"/>
            <ac:spMk id="5" creationId="{A898C1B6-CF3C-450E-9531-0AA7336BE794}"/>
          </ac:spMkLst>
        </pc:spChg>
      </pc:sldChg>
    </pc:docChg>
  </pc:docChgLst>
  <pc:docChgLst>
    <pc:chgData name="Davneet Chawla" userId="ad8c289c-d598-48f3-a296-45237aaeee1b" providerId="ADAL" clId="{48C701A6-C0A8-4DCF-A17B-B30736260B8F}"/>
    <pc:docChg chg="undo custSel addSld delSld modSld">
      <pc:chgData name="Davneet Chawla" userId="ad8c289c-d598-48f3-a296-45237aaeee1b" providerId="ADAL" clId="{48C701A6-C0A8-4DCF-A17B-B30736260B8F}" dt="2021-08-14T21:21:32.889" v="1542" actId="2696"/>
      <pc:docMkLst>
        <pc:docMk/>
      </pc:docMkLst>
      <pc:sldChg chg="modSp">
        <pc:chgData name="Davneet Chawla" userId="ad8c289c-d598-48f3-a296-45237aaeee1b" providerId="ADAL" clId="{48C701A6-C0A8-4DCF-A17B-B30736260B8F}" dt="2021-08-14T19:42:43.468" v="47" actId="20577"/>
        <pc:sldMkLst>
          <pc:docMk/>
          <pc:sldMk cId="3144838612" sldId="537"/>
        </pc:sldMkLst>
        <pc:spChg chg="mod">
          <ac:chgData name="Davneet Chawla" userId="ad8c289c-d598-48f3-a296-45237aaeee1b" providerId="ADAL" clId="{48C701A6-C0A8-4DCF-A17B-B30736260B8F}" dt="2021-08-14T19:42:43.468" v="47" actId="20577"/>
          <ac:spMkLst>
            <pc:docMk/>
            <pc:sldMk cId="3144838612" sldId="537"/>
            <ac:spMk id="2" creationId="{00000000-0000-0000-0000-000000000000}"/>
          </ac:spMkLst>
        </pc:spChg>
      </pc:sldChg>
      <pc:sldChg chg="addSp delSp modSp add">
        <pc:chgData name="Davneet Chawla" userId="ad8c289c-d598-48f3-a296-45237aaeee1b" providerId="ADAL" clId="{48C701A6-C0A8-4DCF-A17B-B30736260B8F}" dt="2021-08-14T19:57:05.523" v="272" actId="1076"/>
        <pc:sldMkLst>
          <pc:docMk/>
          <pc:sldMk cId="1143284941" sldId="578"/>
        </pc:sldMkLst>
        <pc:spChg chg="mod">
          <ac:chgData name="Davneet Chawla" userId="ad8c289c-d598-48f3-a296-45237aaeee1b" providerId="ADAL" clId="{48C701A6-C0A8-4DCF-A17B-B30736260B8F}" dt="2021-08-14T19:45:18.631" v="141"/>
          <ac:spMkLst>
            <pc:docMk/>
            <pc:sldMk cId="1143284941" sldId="578"/>
            <ac:spMk id="2" creationId="{2DD21D14-C63E-45C6-845C-D890B97E67AA}"/>
          </ac:spMkLst>
        </pc:spChg>
        <pc:spChg chg="mod">
          <ac:chgData name="Davneet Chawla" userId="ad8c289c-d598-48f3-a296-45237aaeee1b" providerId="ADAL" clId="{48C701A6-C0A8-4DCF-A17B-B30736260B8F}" dt="2021-08-14T19:56:20.260" v="262" actId="27636"/>
          <ac:spMkLst>
            <pc:docMk/>
            <pc:sldMk cId="1143284941" sldId="578"/>
            <ac:spMk id="3" creationId="{E214A18D-241D-4211-84F7-2937FD347298}"/>
          </ac:spMkLst>
        </pc:spChg>
        <pc:spChg chg="add mod">
          <ac:chgData name="Davneet Chawla" userId="ad8c289c-d598-48f3-a296-45237aaeee1b" providerId="ADAL" clId="{48C701A6-C0A8-4DCF-A17B-B30736260B8F}" dt="2021-08-14T19:56:49.336" v="268" actId="20577"/>
          <ac:spMkLst>
            <pc:docMk/>
            <pc:sldMk cId="1143284941" sldId="578"/>
            <ac:spMk id="5" creationId="{09849574-265E-4145-BA32-FE256E188B2A}"/>
          </ac:spMkLst>
        </pc:spChg>
        <pc:spChg chg="add mod">
          <ac:chgData name="Davneet Chawla" userId="ad8c289c-d598-48f3-a296-45237aaeee1b" providerId="ADAL" clId="{48C701A6-C0A8-4DCF-A17B-B30736260B8F}" dt="2021-08-14T19:57:05.523" v="272" actId="1076"/>
          <ac:spMkLst>
            <pc:docMk/>
            <pc:sldMk cId="1143284941" sldId="578"/>
            <ac:spMk id="6" creationId="{400C4955-CDE1-4BED-BA6B-A45B83034DA2}"/>
          </ac:spMkLst>
        </pc:spChg>
        <pc:spChg chg="add del mod">
          <ac:chgData name="Davneet Chawla" userId="ad8c289c-d598-48f3-a296-45237aaeee1b" providerId="ADAL" clId="{48C701A6-C0A8-4DCF-A17B-B30736260B8F}" dt="2021-08-14T19:52:33.517" v="231"/>
          <ac:spMkLst>
            <pc:docMk/>
            <pc:sldMk cId="1143284941" sldId="578"/>
            <ac:spMk id="7" creationId="{4FBB1D76-4A1B-40E9-ACBD-909727220244}"/>
          </ac:spMkLst>
        </pc:spChg>
        <pc:spChg chg="add del">
          <ac:chgData name="Davneet Chawla" userId="ad8c289c-d598-48f3-a296-45237aaeee1b" providerId="ADAL" clId="{48C701A6-C0A8-4DCF-A17B-B30736260B8F}" dt="2021-08-14T19:52:31.647" v="228"/>
          <ac:spMkLst>
            <pc:docMk/>
            <pc:sldMk cId="1143284941" sldId="578"/>
            <ac:spMk id="8" creationId="{69C4142A-C103-414D-A69A-56E0E30C4C29}"/>
          </ac:spMkLst>
        </pc:spChg>
        <pc:spChg chg="add mod">
          <ac:chgData name="Davneet Chawla" userId="ad8c289c-d598-48f3-a296-45237aaeee1b" providerId="ADAL" clId="{48C701A6-C0A8-4DCF-A17B-B30736260B8F}" dt="2021-08-14T19:56:38.294" v="266" actId="14100"/>
          <ac:spMkLst>
            <pc:docMk/>
            <pc:sldMk cId="1143284941" sldId="578"/>
            <ac:spMk id="9" creationId="{7C595CF1-AA6F-4FE9-97D3-6F079249EDD3}"/>
          </ac:spMkLst>
        </pc:spChg>
        <pc:grpChg chg="add mod">
          <ac:chgData name="Davneet Chawla" userId="ad8c289c-d598-48f3-a296-45237aaeee1b" providerId="ADAL" clId="{48C701A6-C0A8-4DCF-A17B-B30736260B8F}" dt="2021-08-14T19:55:23.436" v="250" actId="164"/>
          <ac:grpSpMkLst>
            <pc:docMk/>
            <pc:sldMk cId="1143284941" sldId="578"/>
            <ac:grpSpMk id="10" creationId="{477F0E28-6BBA-4826-8715-9813CF228BCD}"/>
          </ac:grpSpMkLst>
        </pc:grpChg>
        <pc:grpChg chg="add mod">
          <ac:chgData name="Davneet Chawla" userId="ad8c289c-d598-48f3-a296-45237aaeee1b" providerId="ADAL" clId="{48C701A6-C0A8-4DCF-A17B-B30736260B8F}" dt="2021-08-14T19:56:59.201" v="270" actId="14100"/>
          <ac:grpSpMkLst>
            <pc:docMk/>
            <pc:sldMk cId="1143284941" sldId="578"/>
            <ac:grpSpMk id="11" creationId="{B28E736B-708E-454D-8021-6221CCAC9D84}"/>
          </ac:grpSpMkLst>
        </pc:grpChg>
        <pc:picChg chg="add mod">
          <ac:chgData name="Davneet Chawla" userId="ad8c289c-d598-48f3-a296-45237aaeee1b" providerId="ADAL" clId="{48C701A6-C0A8-4DCF-A17B-B30736260B8F}" dt="2021-08-14T19:57:02.090" v="271" actId="1076"/>
          <ac:picMkLst>
            <pc:docMk/>
            <pc:sldMk cId="1143284941" sldId="578"/>
            <ac:picMk id="1025" creationId="{5D639F2B-FF92-4960-B30C-E908A4ACC6C8}"/>
          </ac:picMkLst>
        </pc:picChg>
      </pc:sldChg>
      <pc:sldChg chg="modSp add">
        <pc:chgData name="Davneet Chawla" userId="ad8c289c-d598-48f3-a296-45237aaeee1b" providerId="ADAL" clId="{48C701A6-C0A8-4DCF-A17B-B30736260B8F}" dt="2021-08-14T21:08:03.744" v="1386" actId="20577"/>
        <pc:sldMkLst>
          <pc:docMk/>
          <pc:sldMk cId="728079832" sldId="591"/>
        </pc:sldMkLst>
        <pc:spChg chg="mod">
          <ac:chgData name="Davneet Chawla" userId="ad8c289c-d598-48f3-a296-45237aaeee1b" providerId="ADAL" clId="{48C701A6-C0A8-4DCF-A17B-B30736260B8F}" dt="2021-08-14T20:58:07.122" v="1252" actId="20577"/>
          <ac:spMkLst>
            <pc:docMk/>
            <pc:sldMk cId="728079832" sldId="591"/>
            <ac:spMk id="2" creationId="{D09D2C6B-FB19-43EA-803C-9E99AFDB16FC}"/>
          </ac:spMkLst>
        </pc:spChg>
        <pc:spChg chg="mod">
          <ac:chgData name="Davneet Chawla" userId="ad8c289c-d598-48f3-a296-45237aaeee1b" providerId="ADAL" clId="{48C701A6-C0A8-4DCF-A17B-B30736260B8F}" dt="2021-08-14T21:08:03.744" v="1386" actId="20577"/>
          <ac:spMkLst>
            <pc:docMk/>
            <pc:sldMk cId="728079832" sldId="591"/>
            <ac:spMk id="3" creationId="{33E07A9B-3539-48C1-999A-AA27BCCBA0B1}"/>
          </ac:spMkLst>
        </pc:spChg>
      </pc:sldChg>
    </pc:docChg>
  </pc:docChgLst>
  <pc:docChgLst>
    <pc:chgData name="Davneet Chawla" userId="ad8c289c-d598-48f3-a296-45237aaeee1b" providerId="ADAL" clId="{64AF4431-2160-4AC2-9737-B80BFFE90C8A}"/>
    <pc:docChg chg="undo redo custSel addSld delSld modSld">
      <pc:chgData name="Davneet Chawla" userId="ad8c289c-d598-48f3-a296-45237aaeee1b" providerId="ADAL" clId="{64AF4431-2160-4AC2-9737-B80BFFE90C8A}" dt="2021-10-04T00:05:21.046" v="225" actId="20577"/>
      <pc:docMkLst>
        <pc:docMk/>
      </pc:docMkLst>
      <pc:sldChg chg="modSp mod">
        <pc:chgData name="Davneet Chawla" userId="ad8c289c-d598-48f3-a296-45237aaeee1b" providerId="ADAL" clId="{64AF4431-2160-4AC2-9737-B80BFFE90C8A}" dt="2021-10-04T00:05:21.046" v="225" actId="20577"/>
        <pc:sldMkLst>
          <pc:docMk/>
          <pc:sldMk cId="3144838612" sldId="537"/>
        </pc:sldMkLst>
        <pc:spChg chg="mod">
          <ac:chgData name="Davneet Chawla" userId="ad8c289c-d598-48f3-a296-45237aaeee1b" providerId="ADAL" clId="{64AF4431-2160-4AC2-9737-B80BFFE90C8A}" dt="2021-10-04T00:05:21.046" v="225" actId="20577"/>
          <ac:spMkLst>
            <pc:docMk/>
            <pc:sldMk cId="3144838612" sldId="537"/>
            <ac:spMk id="2" creationId="{00000000-0000-0000-0000-000000000000}"/>
          </ac:spMkLst>
        </pc:spChg>
      </pc:sldChg>
      <pc:sldChg chg="addSp modSp del mod">
        <pc:chgData name="Davneet Chawla" userId="ad8c289c-d598-48f3-a296-45237aaeee1b" providerId="ADAL" clId="{64AF4431-2160-4AC2-9737-B80BFFE90C8A}" dt="2021-10-03T23:43:57.140" v="14" actId="47"/>
        <pc:sldMkLst>
          <pc:docMk/>
          <pc:sldMk cId="1143284941" sldId="578"/>
        </pc:sldMkLst>
        <pc:spChg chg="mod">
          <ac:chgData name="Davneet Chawla" userId="ad8c289c-d598-48f3-a296-45237aaeee1b" providerId="ADAL" clId="{64AF4431-2160-4AC2-9737-B80BFFE90C8A}" dt="2021-10-03T23:42:44.009" v="6"/>
          <ac:spMkLst>
            <pc:docMk/>
            <pc:sldMk cId="1143284941" sldId="578"/>
            <ac:spMk id="3" creationId="{E214A18D-241D-4211-84F7-2937FD347298}"/>
          </ac:spMkLst>
        </pc:spChg>
        <pc:spChg chg="add mod">
          <ac:chgData name="Davneet Chawla" userId="ad8c289c-d598-48f3-a296-45237aaeee1b" providerId="ADAL" clId="{64AF4431-2160-4AC2-9737-B80BFFE90C8A}" dt="2021-10-03T23:42:37.453" v="3" actId="1076"/>
          <ac:spMkLst>
            <pc:docMk/>
            <pc:sldMk cId="1143284941" sldId="578"/>
            <ac:spMk id="6" creationId="{C7DBB0FB-3FC1-4532-8FF7-BD845B8D8263}"/>
          </ac:spMkLst>
        </pc:spChg>
        <pc:spChg chg="add mod">
          <ac:chgData name="Davneet Chawla" userId="ad8c289c-d598-48f3-a296-45237aaeee1b" providerId="ADAL" clId="{64AF4431-2160-4AC2-9737-B80BFFE90C8A}" dt="2021-10-03T23:42:57.630" v="10" actId="1076"/>
          <ac:spMkLst>
            <pc:docMk/>
            <pc:sldMk cId="1143284941" sldId="578"/>
            <ac:spMk id="8" creationId="{3DF55553-56F3-4270-ADA6-52E4D7676233}"/>
          </ac:spMkLst>
        </pc:spChg>
      </pc:sldChg>
      <pc:sldChg chg="del">
        <pc:chgData name="Davneet Chawla" userId="ad8c289c-d598-48f3-a296-45237aaeee1b" providerId="ADAL" clId="{64AF4431-2160-4AC2-9737-B80BFFE90C8A}" dt="2021-10-04T00:00:10.078" v="34" actId="47"/>
        <pc:sldMkLst>
          <pc:docMk/>
          <pc:sldMk cId="728079832" sldId="591"/>
        </pc:sldMkLst>
      </pc:sldChg>
      <pc:sldChg chg="modSp mod">
        <pc:chgData name="Davneet Chawla" userId="ad8c289c-d598-48f3-a296-45237aaeee1b" providerId="ADAL" clId="{64AF4431-2160-4AC2-9737-B80BFFE90C8A}" dt="2021-10-04T00:01:50.867" v="53" actId="14100"/>
        <pc:sldMkLst>
          <pc:docMk/>
          <pc:sldMk cId="2376217523" sldId="604"/>
        </pc:sldMkLst>
        <pc:spChg chg="mod">
          <ac:chgData name="Davneet Chawla" userId="ad8c289c-d598-48f3-a296-45237aaeee1b" providerId="ADAL" clId="{64AF4431-2160-4AC2-9737-B80BFFE90C8A}" dt="2021-10-04T00:01:50.867" v="53" actId="14100"/>
          <ac:spMkLst>
            <pc:docMk/>
            <pc:sldMk cId="2376217523" sldId="604"/>
            <ac:spMk id="3" creationId="{953707A5-262D-441B-875B-636DDCAEBC73}"/>
          </ac:spMkLst>
        </pc:spChg>
      </pc:sldChg>
      <pc:sldChg chg="modSp mod">
        <pc:chgData name="Davneet Chawla" userId="ad8c289c-d598-48f3-a296-45237aaeee1b" providerId="ADAL" clId="{64AF4431-2160-4AC2-9737-B80BFFE90C8A}" dt="2021-10-04T00:03:31.805" v="179" actId="20577"/>
        <pc:sldMkLst>
          <pc:docMk/>
          <pc:sldMk cId="1226909603" sldId="623"/>
        </pc:sldMkLst>
        <pc:spChg chg="mod">
          <ac:chgData name="Davneet Chawla" userId="ad8c289c-d598-48f3-a296-45237aaeee1b" providerId="ADAL" clId="{64AF4431-2160-4AC2-9737-B80BFFE90C8A}" dt="2021-10-04T00:03:31.805" v="179" actId="20577"/>
          <ac:spMkLst>
            <pc:docMk/>
            <pc:sldMk cId="1226909603" sldId="623"/>
            <ac:spMk id="3" creationId="{737A954A-AD17-4D99-BB6F-20A4329F4DF3}"/>
          </ac:spMkLst>
        </pc:spChg>
      </pc:sldChg>
      <pc:sldChg chg="modSp add del mod">
        <pc:chgData name="Davneet Chawla" userId="ad8c289c-d598-48f3-a296-45237aaeee1b" providerId="ADAL" clId="{64AF4431-2160-4AC2-9737-B80BFFE90C8A}" dt="2021-10-04T00:00:15.711" v="36" actId="20577"/>
        <pc:sldMkLst>
          <pc:docMk/>
          <pc:sldMk cId="3122098474" sldId="627"/>
        </pc:sldMkLst>
        <pc:spChg chg="mod">
          <ac:chgData name="Davneet Chawla" userId="ad8c289c-d598-48f3-a296-45237aaeee1b" providerId="ADAL" clId="{64AF4431-2160-4AC2-9737-B80BFFE90C8A}" dt="2021-10-04T00:00:15.711" v="36" actId="20577"/>
          <ac:spMkLst>
            <pc:docMk/>
            <pc:sldMk cId="3122098474" sldId="627"/>
            <ac:spMk id="2" creationId="{ABA0335B-67F6-4F30-B432-9E4845BF4583}"/>
          </ac:spMkLst>
        </pc:spChg>
      </pc:sldChg>
      <pc:sldChg chg="add del">
        <pc:chgData name="Davneet Chawla" userId="ad8c289c-d598-48f3-a296-45237aaeee1b" providerId="ADAL" clId="{64AF4431-2160-4AC2-9737-B80BFFE90C8A}" dt="2021-10-04T00:00:07.354" v="33"/>
        <pc:sldMkLst>
          <pc:docMk/>
          <pc:sldMk cId="2605845584" sldId="628"/>
        </pc:sldMkLst>
      </pc:sldChg>
      <pc:sldChg chg="modSp add mod">
        <pc:chgData name="Davneet Chawla" userId="ad8c289c-d598-48f3-a296-45237aaeee1b" providerId="ADAL" clId="{64AF4431-2160-4AC2-9737-B80BFFE90C8A}" dt="2021-10-03T23:43:50.934" v="13" actId="20577"/>
        <pc:sldMkLst>
          <pc:docMk/>
          <pc:sldMk cId="3158354567" sldId="629"/>
        </pc:sldMkLst>
        <pc:spChg chg="mod">
          <ac:chgData name="Davneet Chawla" userId="ad8c289c-d598-48f3-a296-45237aaeee1b" providerId="ADAL" clId="{64AF4431-2160-4AC2-9737-B80BFFE90C8A}" dt="2021-10-03T23:43:50.934" v="13" actId="20577"/>
          <ac:spMkLst>
            <pc:docMk/>
            <pc:sldMk cId="3158354567" sldId="629"/>
            <ac:spMk id="2" creationId="{2DD21D14-C63E-45C6-845C-D890B97E67AA}"/>
          </ac:spMkLst>
        </pc:spChg>
      </pc:sldChg>
      <pc:sldChg chg="addSp modSp add mod modAnim">
        <pc:chgData name="Davneet Chawla" userId="ad8c289c-d598-48f3-a296-45237aaeee1b" providerId="ADAL" clId="{64AF4431-2160-4AC2-9737-B80BFFE90C8A}" dt="2021-10-03T23:49:13.371" v="30" actId="1076"/>
        <pc:sldMkLst>
          <pc:docMk/>
          <pc:sldMk cId="2638435180" sldId="630"/>
        </pc:sldMkLst>
        <pc:spChg chg="mod">
          <ac:chgData name="Davneet Chawla" userId="ad8c289c-d598-48f3-a296-45237aaeee1b" providerId="ADAL" clId="{64AF4431-2160-4AC2-9737-B80BFFE90C8A}" dt="2021-10-03T23:47:26.866" v="24" actId="114"/>
          <ac:spMkLst>
            <pc:docMk/>
            <pc:sldMk cId="2638435180" sldId="630"/>
            <ac:spMk id="3" creationId="{5667131B-C933-4AAF-BB7C-7F416740F8D3}"/>
          </ac:spMkLst>
        </pc:spChg>
        <pc:picChg chg="add mod">
          <ac:chgData name="Davneet Chawla" userId="ad8c289c-d598-48f3-a296-45237aaeee1b" providerId="ADAL" clId="{64AF4431-2160-4AC2-9737-B80BFFE90C8A}" dt="2021-10-03T23:48:47.286" v="26"/>
          <ac:picMkLst>
            <pc:docMk/>
            <pc:sldMk cId="2638435180" sldId="630"/>
            <ac:picMk id="5" creationId="{76C1FD3D-0B32-4F7D-9AB9-04F6EC9B6BB0}"/>
          </ac:picMkLst>
        </pc:picChg>
        <pc:picChg chg="add mod">
          <ac:chgData name="Davneet Chawla" userId="ad8c289c-d598-48f3-a296-45237aaeee1b" providerId="ADAL" clId="{64AF4431-2160-4AC2-9737-B80BFFE90C8A}" dt="2021-10-03T23:49:13.371" v="30" actId="1076"/>
          <ac:picMkLst>
            <pc:docMk/>
            <pc:sldMk cId="2638435180" sldId="630"/>
            <ac:picMk id="6" creationId="{2D25FBF2-724A-430B-BCE3-7C091228D12E}"/>
          </ac:picMkLst>
        </pc:picChg>
      </pc:sldChg>
      <pc:sldChg chg="modSp add mod">
        <pc:chgData name="Davneet Chawla" userId="ad8c289c-d598-48f3-a296-45237aaeee1b" providerId="ADAL" clId="{64AF4431-2160-4AC2-9737-B80BFFE90C8A}" dt="2021-10-04T00:02:14.651" v="61" actId="14100"/>
        <pc:sldMkLst>
          <pc:docMk/>
          <pc:sldMk cId="2005256357" sldId="631"/>
        </pc:sldMkLst>
        <pc:spChg chg="mod">
          <ac:chgData name="Davneet Chawla" userId="ad8c289c-d598-48f3-a296-45237aaeee1b" providerId="ADAL" clId="{64AF4431-2160-4AC2-9737-B80BFFE90C8A}" dt="2021-10-04T00:02:14.651" v="61" actId="14100"/>
          <ac:spMkLst>
            <pc:docMk/>
            <pc:sldMk cId="2005256357" sldId="631"/>
            <ac:spMk id="3" creationId="{953707A5-262D-441B-875B-636DDCAEBC73}"/>
          </ac:spMkLst>
        </pc:spChg>
      </pc:sldChg>
    </pc:docChg>
  </pc:docChgLst>
  <pc:docChgLst>
    <pc:chgData name="Davneet Chawla" userId="ad8c289c-d598-48f3-a296-45237aaeee1b" providerId="ADAL" clId="{CAD56ACB-43CF-4DEE-9D95-E82E7918259A}"/>
    <pc:docChg chg="modSld">
      <pc:chgData name="Davneet Chawla" userId="ad8c289c-d598-48f3-a296-45237aaeee1b" providerId="ADAL" clId="{CAD56ACB-43CF-4DEE-9D95-E82E7918259A}" dt="2021-07-28T22:54:14.027" v="20" actId="20577"/>
      <pc:docMkLst>
        <pc:docMk/>
      </pc:docMkLst>
      <pc:sldChg chg="modSp mod">
        <pc:chgData name="Davneet Chawla" userId="ad8c289c-d598-48f3-a296-45237aaeee1b" providerId="ADAL" clId="{CAD56ACB-43CF-4DEE-9D95-E82E7918259A}" dt="2021-07-28T22:54:14.027" v="20" actId="20577"/>
        <pc:sldMkLst>
          <pc:docMk/>
          <pc:sldMk cId="3144838612" sldId="537"/>
        </pc:sldMkLst>
        <pc:spChg chg="mod">
          <ac:chgData name="Davneet Chawla" userId="ad8c289c-d598-48f3-a296-45237aaeee1b" providerId="ADAL" clId="{CAD56ACB-43CF-4DEE-9D95-E82E7918259A}" dt="2021-07-28T22:54:14.027" v="20" actId="20577"/>
          <ac:spMkLst>
            <pc:docMk/>
            <pc:sldMk cId="3144838612" sldId="537"/>
            <ac:spMk id="3" creationId="{00000000-0000-0000-0000-000000000000}"/>
          </ac:spMkLst>
        </pc:spChg>
      </pc:sldChg>
    </pc:docChg>
  </pc:docChgLst>
  <pc:docChgLst>
    <pc:chgData name="Davneet Chawla" userId="ad8c289c-d598-48f3-a296-45237aaeee1b" providerId="ADAL" clId="{5AACAD00-1C0D-416F-9FBF-21E8B60230DE}"/>
    <pc:docChg chg="modSld">
      <pc:chgData name="Davneet Chawla" userId="ad8c289c-d598-48f3-a296-45237aaeee1b" providerId="ADAL" clId="{5AACAD00-1C0D-416F-9FBF-21E8B60230DE}" dt="2021-10-04T00:07:02.506" v="20" actId="20577"/>
      <pc:docMkLst>
        <pc:docMk/>
      </pc:docMkLst>
      <pc:sldChg chg="modSp mod">
        <pc:chgData name="Davneet Chawla" userId="ad8c289c-d598-48f3-a296-45237aaeee1b" providerId="ADAL" clId="{5AACAD00-1C0D-416F-9FBF-21E8B60230DE}" dt="2021-10-04T00:07:02.506" v="20" actId="20577"/>
        <pc:sldMkLst>
          <pc:docMk/>
          <pc:sldMk cId="3144838612" sldId="537"/>
        </pc:sldMkLst>
        <pc:spChg chg="mod">
          <ac:chgData name="Davneet Chawla" userId="ad8c289c-d598-48f3-a296-45237aaeee1b" providerId="ADAL" clId="{5AACAD00-1C0D-416F-9FBF-21E8B60230DE}" dt="2021-10-04T00:07:02.506" v="20" actId="20577"/>
          <ac:spMkLst>
            <pc:docMk/>
            <pc:sldMk cId="3144838612" sldId="537"/>
            <ac:spMk id="3" creationId="{00000000-0000-0000-0000-000000000000}"/>
          </ac:spMkLst>
        </pc:spChg>
      </pc:sldChg>
    </pc:docChg>
  </pc:docChgLst>
  <pc:docChgLst>
    <pc:chgData name="Davneet Chawla" userId="ad8c289c-d598-48f3-a296-45237aaeee1b" providerId="ADAL" clId="{D5538336-545C-44A0-8A91-51C6156A9F2E}"/>
    <pc:docChg chg="undo custSel addSld delSld modSld sldOrd">
      <pc:chgData name="Davneet Chawla" userId="ad8c289c-d598-48f3-a296-45237aaeee1b" providerId="ADAL" clId="{D5538336-545C-44A0-8A91-51C6156A9F2E}" dt="2021-08-15T03:15:46.421" v="1095"/>
      <pc:docMkLst>
        <pc:docMk/>
      </pc:docMkLst>
      <pc:sldChg chg="modSp">
        <pc:chgData name="Davneet Chawla" userId="ad8c289c-d598-48f3-a296-45237aaeee1b" providerId="ADAL" clId="{D5538336-545C-44A0-8A91-51C6156A9F2E}" dt="2021-08-15T00:22:43.183" v="42" actId="20577"/>
        <pc:sldMkLst>
          <pc:docMk/>
          <pc:sldMk cId="3144838612" sldId="537"/>
        </pc:sldMkLst>
        <pc:spChg chg="mod">
          <ac:chgData name="Davneet Chawla" userId="ad8c289c-d598-48f3-a296-45237aaeee1b" providerId="ADAL" clId="{D5538336-545C-44A0-8A91-51C6156A9F2E}" dt="2021-08-15T00:22:43.183" v="42" actId="20577"/>
          <ac:spMkLst>
            <pc:docMk/>
            <pc:sldMk cId="3144838612" sldId="537"/>
            <ac:spMk id="2" creationId="{00000000-0000-0000-0000-000000000000}"/>
          </ac:spMkLst>
        </pc:spChg>
      </pc:sldChg>
      <pc:sldChg chg="modSp">
        <pc:chgData name="Davneet Chawla" userId="ad8c289c-d598-48f3-a296-45237aaeee1b" providerId="ADAL" clId="{D5538336-545C-44A0-8A91-51C6156A9F2E}" dt="2021-08-15T02:05:30.350" v="924" actId="255"/>
        <pc:sldMkLst>
          <pc:docMk/>
          <pc:sldMk cId="1332148250" sldId="576"/>
        </pc:sldMkLst>
        <pc:spChg chg="mod">
          <ac:chgData name="Davneet Chawla" userId="ad8c289c-d598-48f3-a296-45237aaeee1b" providerId="ADAL" clId="{D5538336-545C-44A0-8A91-51C6156A9F2E}" dt="2021-08-15T02:05:30.350" v="924" actId="255"/>
          <ac:spMkLst>
            <pc:docMk/>
            <pc:sldMk cId="1332148250" sldId="576"/>
            <ac:spMk id="3" creationId="{953707A5-262D-441B-875B-636DDCAEBC73}"/>
          </ac:spMkLst>
        </pc:spChg>
      </pc:sldChg>
      <pc:sldChg chg="modSp">
        <pc:chgData name="Davneet Chawla" userId="ad8c289c-d598-48f3-a296-45237aaeee1b" providerId="ADAL" clId="{D5538336-545C-44A0-8A91-51C6156A9F2E}" dt="2021-08-15T03:15:46.421" v="1095"/>
        <pc:sldMkLst>
          <pc:docMk/>
          <pc:sldMk cId="303959163" sldId="577"/>
        </pc:sldMkLst>
        <pc:spChg chg="mod">
          <ac:chgData name="Davneet Chawla" userId="ad8c289c-d598-48f3-a296-45237aaeee1b" providerId="ADAL" clId="{D5538336-545C-44A0-8A91-51C6156A9F2E}" dt="2021-08-15T03:15:46.421" v="1095"/>
          <ac:spMkLst>
            <pc:docMk/>
            <pc:sldMk cId="303959163" sldId="577"/>
            <ac:spMk id="3" creationId="{D54F3BC5-5201-4BC6-9E36-AF8E1FABD8BC}"/>
          </ac:spMkLst>
        </pc:spChg>
      </pc:sldChg>
      <pc:sldChg chg="addSp modSp">
        <pc:chgData name="Davneet Chawla" userId="ad8c289c-d598-48f3-a296-45237aaeee1b" providerId="ADAL" clId="{D5538336-545C-44A0-8A91-51C6156A9F2E}" dt="2021-08-15T00:24:44.725" v="53" actId="948"/>
        <pc:sldMkLst>
          <pc:docMk/>
          <pc:sldMk cId="1143284941" sldId="578"/>
        </pc:sldMkLst>
        <pc:spChg chg="mod">
          <ac:chgData name="Davneet Chawla" userId="ad8c289c-d598-48f3-a296-45237aaeee1b" providerId="ADAL" clId="{D5538336-545C-44A0-8A91-51C6156A9F2E}" dt="2021-08-15T00:23:05.589" v="43"/>
          <ac:spMkLst>
            <pc:docMk/>
            <pc:sldMk cId="1143284941" sldId="578"/>
            <ac:spMk id="2" creationId="{2DD21D14-C63E-45C6-845C-D890B97E67AA}"/>
          </ac:spMkLst>
        </pc:spChg>
        <pc:spChg chg="mod">
          <ac:chgData name="Davneet Chawla" userId="ad8c289c-d598-48f3-a296-45237aaeee1b" providerId="ADAL" clId="{D5538336-545C-44A0-8A91-51C6156A9F2E}" dt="2021-08-15T00:24:09.210" v="48" actId="5793"/>
          <ac:spMkLst>
            <pc:docMk/>
            <pc:sldMk cId="1143284941" sldId="578"/>
            <ac:spMk id="3" creationId="{E214A18D-241D-4211-84F7-2937FD347298}"/>
          </ac:spMkLst>
        </pc:spChg>
        <pc:spChg chg="add mod">
          <ac:chgData name="Davneet Chawla" userId="ad8c289c-d598-48f3-a296-45237aaeee1b" providerId="ADAL" clId="{D5538336-545C-44A0-8A91-51C6156A9F2E}" dt="2021-08-15T00:24:44.725" v="53" actId="948"/>
          <ac:spMkLst>
            <pc:docMk/>
            <pc:sldMk cId="1143284941" sldId="578"/>
            <ac:spMk id="5" creationId="{A88B61C2-8D8F-4A94-B841-C25C9FC29A0A}"/>
          </ac:spMkLst>
        </pc:spChg>
      </pc:sldChg>
      <pc:sldChg chg="modSp add del">
        <pc:chgData name="Davneet Chawla" userId="ad8c289c-d598-48f3-a296-45237aaeee1b" providerId="ADAL" clId="{D5538336-545C-44A0-8A91-51C6156A9F2E}" dt="2021-08-15T03:10:16.483" v="1044" actId="20577"/>
        <pc:sldMkLst>
          <pc:docMk/>
          <pc:sldMk cId="728079832" sldId="591"/>
        </pc:sldMkLst>
        <pc:spChg chg="mod">
          <ac:chgData name="Davneet Chawla" userId="ad8c289c-d598-48f3-a296-45237aaeee1b" providerId="ADAL" clId="{D5538336-545C-44A0-8A91-51C6156A9F2E}" dt="2021-08-15T03:10:16.483" v="1044" actId="20577"/>
          <ac:spMkLst>
            <pc:docMk/>
            <pc:sldMk cId="728079832" sldId="591"/>
            <ac:spMk id="3" creationId="{33E07A9B-3539-48C1-999A-AA27BCCBA0B1}"/>
          </ac:spMkLst>
        </pc:spChg>
      </pc:sldChg>
      <pc:sldChg chg="del">
        <pc:chgData name="Davneet Chawla" userId="ad8c289c-d598-48f3-a296-45237aaeee1b" providerId="ADAL" clId="{D5538336-545C-44A0-8A91-51C6156A9F2E}" dt="2021-08-15T00:21:12.320" v="3" actId="2696"/>
        <pc:sldMkLst>
          <pc:docMk/>
          <pc:sldMk cId="342062046" sldId="592"/>
        </pc:sldMkLst>
      </pc:sldChg>
      <pc:sldChg chg="del">
        <pc:chgData name="Davneet Chawla" userId="ad8c289c-d598-48f3-a296-45237aaeee1b" providerId="ADAL" clId="{D5538336-545C-44A0-8A91-51C6156A9F2E}" dt="2021-08-15T00:21:12.890" v="4" actId="2696"/>
        <pc:sldMkLst>
          <pc:docMk/>
          <pc:sldMk cId="4197974263" sldId="593"/>
        </pc:sldMkLst>
      </pc:sldChg>
      <pc:sldChg chg="del">
        <pc:chgData name="Davneet Chawla" userId="ad8c289c-d598-48f3-a296-45237aaeee1b" providerId="ADAL" clId="{D5538336-545C-44A0-8A91-51C6156A9F2E}" dt="2021-08-15T00:21:13.240" v="5" actId="2696"/>
        <pc:sldMkLst>
          <pc:docMk/>
          <pc:sldMk cId="2818320928" sldId="594"/>
        </pc:sldMkLst>
      </pc:sldChg>
      <pc:sldChg chg="del">
        <pc:chgData name="Davneet Chawla" userId="ad8c289c-d598-48f3-a296-45237aaeee1b" providerId="ADAL" clId="{D5538336-545C-44A0-8A91-51C6156A9F2E}" dt="2021-08-15T00:21:13.927" v="7" actId="2696"/>
        <pc:sldMkLst>
          <pc:docMk/>
          <pc:sldMk cId="3040278699" sldId="595"/>
        </pc:sldMkLst>
      </pc:sldChg>
      <pc:sldChg chg="del">
        <pc:chgData name="Davneet Chawla" userId="ad8c289c-d598-48f3-a296-45237aaeee1b" providerId="ADAL" clId="{D5538336-545C-44A0-8A91-51C6156A9F2E}" dt="2021-08-15T00:21:13.635" v="6" actId="2696"/>
        <pc:sldMkLst>
          <pc:docMk/>
          <pc:sldMk cId="2887566709" sldId="596"/>
        </pc:sldMkLst>
      </pc:sldChg>
      <pc:sldChg chg="del">
        <pc:chgData name="Davneet Chawla" userId="ad8c289c-d598-48f3-a296-45237aaeee1b" providerId="ADAL" clId="{D5538336-545C-44A0-8A91-51C6156A9F2E}" dt="2021-08-15T00:21:14.130" v="8" actId="2696"/>
        <pc:sldMkLst>
          <pc:docMk/>
          <pc:sldMk cId="4204160675" sldId="597"/>
        </pc:sldMkLst>
      </pc:sldChg>
      <pc:sldChg chg="del">
        <pc:chgData name="Davneet Chawla" userId="ad8c289c-d598-48f3-a296-45237aaeee1b" providerId="ADAL" clId="{D5538336-545C-44A0-8A91-51C6156A9F2E}" dt="2021-08-15T00:21:14.360" v="9" actId="2696"/>
        <pc:sldMkLst>
          <pc:docMk/>
          <pc:sldMk cId="1949368345" sldId="598"/>
        </pc:sldMkLst>
      </pc:sldChg>
      <pc:sldChg chg="del">
        <pc:chgData name="Davneet Chawla" userId="ad8c289c-d598-48f3-a296-45237aaeee1b" providerId="ADAL" clId="{D5538336-545C-44A0-8A91-51C6156A9F2E}" dt="2021-08-15T00:21:14.582" v="10" actId="2696"/>
        <pc:sldMkLst>
          <pc:docMk/>
          <pc:sldMk cId="244748436" sldId="599"/>
        </pc:sldMkLst>
      </pc:sldChg>
      <pc:sldChg chg="del">
        <pc:chgData name="Davneet Chawla" userId="ad8c289c-d598-48f3-a296-45237aaeee1b" providerId="ADAL" clId="{D5538336-545C-44A0-8A91-51C6156A9F2E}" dt="2021-08-15T00:21:14.829" v="11" actId="2696"/>
        <pc:sldMkLst>
          <pc:docMk/>
          <pc:sldMk cId="2240020876" sldId="600"/>
        </pc:sldMkLst>
      </pc:sldChg>
      <pc:sldChg chg="del">
        <pc:chgData name="Davneet Chawla" userId="ad8c289c-d598-48f3-a296-45237aaeee1b" providerId="ADAL" clId="{D5538336-545C-44A0-8A91-51C6156A9F2E}" dt="2021-08-15T00:21:15.054" v="12" actId="2696"/>
        <pc:sldMkLst>
          <pc:docMk/>
          <pc:sldMk cId="671179212" sldId="601"/>
        </pc:sldMkLst>
      </pc:sldChg>
      <pc:sldChg chg="del">
        <pc:chgData name="Davneet Chawla" userId="ad8c289c-d598-48f3-a296-45237aaeee1b" providerId="ADAL" clId="{D5538336-545C-44A0-8A91-51C6156A9F2E}" dt="2021-08-15T00:21:15.652" v="13" actId="2696"/>
        <pc:sldMkLst>
          <pc:docMk/>
          <pc:sldMk cId="2723924913" sldId="602"/>
        </pc:sldMkLst>
      </pc:sldChg>
      <pc:sldChg chg="del">
        <pc:chgData name="Davneet Chawla" userId="ad8c289c-d598-48f3-a296-45237aaeee1b" providerId="ADAL" clId="{D5538336-545C-44A0-8A91-51C6156A9F2E}" dt="2021-08-15T00:21:15.962" v="14" actId="2696"/>
        <pc:sldMkLst>
          <pc:docMk/>
          <pc:sldMk cId="2300725882" sldId="603"/>
        </pc:sldMkLst>
      </pc:sldChg>
      <pc:sldChg chg="modSp">
        <pc:chgData name="Davneet Chawla" userId="ad8c289c-d598-48f3-a296-45237aaeee1b" providerId="ADAL" clId="{D5538336-545C-44A0-8A91-51C6156A9F2E}" dt="2021-08-15T03:05:54.963" v="954" actId="20577"/>
        <pc:sldMkLst>
          <pc:docMk/>
          <pc:sldMk cId="2376217523" sldId="604"/>
        </pc:sldMkLst>
        <pc:spChg chg="mod">
          <ac:chgData name="Davneet Chawla" userId="ad8c289c-d598-48f3-a296-45237aaeee1b" providerId="ADAL" clId="{D5538336-545C-44A0-8A91-51C6156A9F2E}" dt="2021-08-15T03:05:54.963" v="954" actId="20577"/>
          <ac:spMkLst>
            <pc:docMk/>
            <pc:sldMk cId="2376217523" sldId="604"/>
            <ac:spMk id="3" creationId="{953707A5-262D-441B-875B-636DDCAEBC73}"/>
          </ac:spMkLst>
        </pc:spChg>
      </pc:sldChg>
      <pc:sldChg chg="addSp modSp add">
        <pc:chgData name="Davneet Chawla" userId="ad8c289c-d598-48f3-a296-45237aaeee1b" providerId="ADAL" clId="{D5538336-545C-44A0-8A91-51C6156A9F2E}" dt="2021-08-15T00:27:42.083" v="101" actId="1076"/>
        <pc:sldMkLst>
          <pc:docMk/>
          <pc:sldMk cId="1524461666" sldId="605"/>
        </pc:sldMkLst>
        <pc:spChg chg="mod">
          <ac:chgData name="Davneet Chawla" userId="ad8c289c-d598-48f3-a296-45237aaeee1b" providerId="ADAL" clId="{D5538336-545C-44A0-8A91-51C6156A9F2E}" dt="2021-08-15T00:25:09.801" v="64" actId="20577"/>
          <ac:spMkLst>
            <pc:docMk/>
            <pc:sldMk cId="1524461666" sldId="605"/>
            <ac:spMk id="2" creationId="{598ADD25-6E19-463E-8C94-A75E5625A0A2}"/>
          </ac:spMkLst>
        </pc:spChg>
        <pc:spChg chg="mod">
          <ac:chgData name="Davneet Chawla" userId="ad8c289c-d598-48f3-a296-45237aaeee1b" providerId="ADAL" clId="{D5538336-545C-44A0-8A91-51C6156A9F2E}" dt="2021-08-15T00:25:41.317" v="79" actId="20577"/>
          <ac:spMkLst>
            <pc:docMk/>
            <pc:sldMk cId="1524461666" sldId="605"/>
            <ac:spMk id="3" creationId="{C44D7C52-6972-4789-8EBD-2ABEF69E302A}"/>
          </ac:spMkLst>
        </pc:spChg>
        <pc:spChg chg="add mod">
          <ac:chgData name="Davneet Chawla" userId="ad8c289c-d598-48f3-a296-45237aaeee1b" providerId="ADAL" clId="{D5538336-545C-44A0-8A91-51C6156A9F2E}" dt="2021-08-15T00:27:42.083" v="101" actId="1076"/>
          <ac:spMkLst>
            <pc:docMk/>
            <pc:sldMk cId="1524461666" sldId="605"/>
            <ac:spMk id="6" creationId="{D5DFE9CF-627E-4299-B2DD-621771233675}"/>
          </ac:spMkLst>
        </pc:spChg>
        <pc:spChg chg="add mod">
          <ac:chgData name="Davneet Chawla" userId="ad8c289c-d598-48f3-a296-45237aaeee1b" providerId="ADAL" clId="{D5538336-545C-44A0-8A91-51C6156A9F2E}" dt="2021-08-15T00:27:33.586" v="100" actId="1076"/>
          <ac:spMkLst>
            <pc:docMk/>
            <pc:sldMk cId="1524461666" sldId="605"/>
            <ac:spMk id="7" creationId="{9C985733-9758-47F3-BC09-70C334DF5846}"/>
          </ac:spMkLst>
        </pc:spChg>
        <pc:picChg chg="add mod">
          <ac:chgData name="Davneet Chawla" userId="ad8c289c-d598-48f3-a296-45237aaeee1b" providerId="ADAL" clId="{D5538336-545C-44A0-8A91-51C6156A9F2E}" dt="2021-08-15T00:27:27.384" v="99" actId="14100"/>
          <ac:picMkLst>
            <pc:docMk/>
            <pc:sldMk cId="1524461666" sldId="605"/>
            <ac:picMk id="5" creationId="{B13DA2C9-EFFA-401D-A867-67CBCDDAB01E}"/>
          </ac:picMkLst>
        </pc:picChg>
      </pc:sldChg>
      <pc:sldChg chg="del">
        <pc:chgData name="Davneet Chawla" userId="ad8c289c-d598-48f3-a296-45237aaeee1b" providerId="ADAL" clId="{D5538336-545C-44A0-8A91-51C6156A9F2E}" dt="2021-08-15T00:21:16.243" v="15" actId="2696"/>
        <pc:sldMkLst>
          <pc:docMk/>
          <pc:sldMk cId="4160802894" sldId="605"/>
        </pc:sldMkLst>
      </pc:sldChg>
      <pc:sldChg chg="del">
        <pc:chgData name="Davneet Chawla" userId="ad8c289c-d598-48f3-a296-45237aaeee1b" providerId="ADAL" clId="{D5538336-545C-44A0-8A91-51C6156A9F2E}" dt="2021-08-15T00:21:16.943" v="16" actId="2696"/>
        <pc:sldMkLst>
          <pc:docMk/>
          <pc:sldMk cId="1247019968" sldId="606"/>
        </pc:sldMkLst>
      </pc:sldChg>
      <pc:sldChg chg="addSp delSp modSp add">
        <pc:chgData name="Davneet Chawla" userId="ad8c289c-d598-48f3-a296-45237aaeee1b" providerId="ADAL" clId="{D5538336-545C-44A0-8A91-51C6156A9F2E}" dt="2021-08-15T00:34:54.360" v="346" actId="20577"/>
        <pc:sldMkLst>
          <pc:docMk/>
          <pc:sldMk cId="3907001782" sldId="606"/>
        </pc:sldMkLst>
        <pc:spChg chg="mod">
          <ac:chgData name="Davneet Chawla" userId="ad8c289c-d598-48f3-a296-45237aaeee1b" providerId="ADAL" clId="{D5538336-545C-44A0-8A91-51C6156A9F2E}" dt="2021-08-15T00:28:54.686" v="125" actId="20577"/>
          <ac:spMkLst>
            <pc:docMk/>
            <pc:sldMk cId="3907001782" sldId="606"/>
            <ac:spMk id="2" creationId="{0A45C6E0-5C40-4D5A-8DE6-2D1A51D548CD}"/>
          </ac:spMkLst>
        </pc:spChg>
        <pc:spChg chg="mod">
          <ac:chgData name="Davneet Chawla" userId="ad8c289c-d598-48f3-a296-45237aaeee1b" providerId="ADAL" clId="{D5538336-545C-44A0-8A91-51C6156A9F2E}" dt="2021-08-15T00:34:54.360" v="346" actId="20577"/>
          <ac:spMkLst>
            <pc:docMk/>
            <pc:sldMk cId="3907001782" sldId="606"/>
            <ac:spMk id="3" creationId="{B583D3DB-9E95-46C7-9F88-182F879BC5B1}"/>
          </ac:spMkLst>
        </pc:spChg>
        <pc:spChg chg="add del">
          <ac:chgData name="Davneet Chawla" userId="ad8c289c-d598-48f3-a296-45237aaeee1b" providerId="ADAL" clId="{D5538336-545C-44A0-8A91-51C6156A9F2E}" dt="2021-08-15T00:28:29.481" v="105"/>
          <ac:spMkLst>
            <pc:docMk/>
            <pc:sldMk cId="3907001782" sldId="606"/>
            <ac:spMk id="5" creationId="{9A31CD07-06D6-405C-AC37-85E7044427FC}"/>
          </ac:spMkLst>
        </pc:spChg>
        <pc:spChg chg="add del">
          <ac:chgData name="Davneet Chawla" userId="ad8c289c-d598-48f3-a296-45237aaeee1b" providerId="ADAL" clId="{D5538336-545C-44A0-8A91-51C6156A9F2E}" dt="2021-08-15T00:28:29.481" v="105"/>
          <ac:spMkLst>
            <pc:docMk/>
            <pc:sldMk cId="3907001782" sldId="606"/>
            <ac:spMk id="6" creationId="{7FF6C791-71BC-4762-81BD-2050FDDDEE19}"/>
          </ac:spMkLst>
        </pc:spChg>
        <pc:spChg chg="add del">
          <ac:chgData name="Davneet Chawla" userId="ad8c289c-d598-48f3-a296-45237aaeee1b" providerId="ADAL" clId="{D5538336-545C-44A0-8A91-51C6156A9F2E}" dt="2021-08-15T00:28:47.532" v="107"/>
          <ac:spMkLst>
            <pc:docMk/>
            <pc:sldMk cId="3907001782" sldId="606"/>
            <ac:spMk id="7" creationId="{1948B210-C4CF-46B9-B4DF-BB92431A5621}"/>
          </ac:spMkLst>
        </pc:spChg>
        <pc:spChg chg="add del">
          <ac:chgData name="Davneet Chawla" userId="ad8c289c-d598-48f3-a296-45237aaeee1b" providerId="ADAL" clId="{D5538336-545C-44A0-8A91-51C6156A9F2E}" dt="2021-08-15T00:28:47.532" v="107"/>
          <ac:spMkLst>
            <pc:docMk/>
            <pc:sldMk cId="3907001782" sldId="606"/>
            <ac:spMk id="8" creationId="{E2BEBD92-86CB-4532-B91F-34B43075EAF3}"/>
          </ac:spMkLst>
        </pc:spChg>
        <pc:picChg chg="add del">
          <ac:chgData name="Davneet Chawla" userId="ad8c289c-d598-48f3-a296-45237aaeee1b" providerId="ADAL" clId="{D5538336-545C-44A0-8A91-51C6156A9F2E}" dt="2021-08-15T00:28:29.481" v="105"/>
          <ac:picMkLst>
            <pc:docMk/>
            <pc:sldMk cId="3907001782" sldId="606"/>
            <ac:picMk id="2049" creationId="{8AE9DA13-3061-4A31-A5CA-7A92EF1EAB82}"/>
          </ac:picMkLst>
        </pc:picChg>
        <pc:picChg chg="add del">
          <ac:chgData name="Davneet Chawla" userId="ad8c289c-d598-48f3-a296-45237aaeee1b" providerId="ADAL" clId="{D5538336-545C-44A0-8A91-51C6156A9F2E}" dt="2021-08-15T00:28:47.532" v="107"/>
          <ac:picMkLst>
            <pc:docMk/>
            <pc:sldMk cId="3907001782" sldId="606"/>
            <ac:picMk id="2052" creationId="{77DD28F7-CA25-431A-9F2D-C2DDBE7A0A76}"/>
          </ac:picMkLst>
        </pc:picChg>
      </pc:sldChg>
      <pc:sldChg chg="del">
        <pc:chgData name="Davneet Chawla" userId="ad8c289c-d598-48f3-a296-45237aaeee1b" providerId="ADAL" clId="{D5538336-545C-44A0-8A91-51C6156A9F2E}" dt="2021-08-15T00:21:17.438" v="17" actId="2696"/>
        <pc:sldMkLst>
          <pc:docMk/>
          <pc:sldMk cId="1404559460" sldId="607"/>
        </pc:sldMkLst>
      </pc:sldChg>
      <pc:sldChg chg="modSp add">
        <pc:chgData name="Davneet Chawla" userId="ad8c289c-d598-48f3-a296-45237aaeee1b" providerId="ADAL" clId="{D5538336-545C-44A0-8A91-51C6156A9F2E}" dt="2021-08-15T00:35:20.217" v="347"/>
        <pc:sldMkLst>
          <pc:docMk/>
          <pc:sldMk cId="2410199013" sldId="607"/>
        </pc:sldMkLst>
        <pc:spChg chg="mod">
          <ac:chgData name="Davneet Chawla" userId="ad8c289c-d598-48f3-a296-45237aaeee1b" providerId="ADAL" clId="{D5538336-545C-44A0-8A91-51C6156A9F2E}" dt="2021-08-15T00:35:20.217" v="347"/>
          <ac:spMkLst>
            <pc:docMk/>
            <pc:sldMk cId="2410199013" sldId="607"/>
            <ac:spMk id="2" creationId="{18A72447-1A3A-421B-BBF9-98B92F65226C}"/>
          </ac:spMkLst>
        </pc:spChg>
        <pc:spChg chg="mod">
          <ac:chgData name="Davneet Chawla" userId="ad8c289c-d598-48f3-a296-45237aaeee1b" providerId="ADAL" clId="{D5538336-545C-44A0-8A91-51C6156A9F2E}" dt="2021-08-15T00:33:05.302" v="294" actId="20577"/>
          <ac:spMkLst>
            <pc:docMk/>
            <pc:sldMk cId="2410199013" sldId="607"/>
            <ac:spMk id="3" creationId="{4D6212D1-AA7D-476E-93CD-ED9B56C64F47}"/>
          </ac:spMkLst>
        </pc:spChg>
      </pc:sldChg>
      <pc:sldChg chg="add del">
        <pc:chgData name="Davneet Chawla" userId="ad8c289c-d598-48f3-a296-45237aaeee1b" providerId="ADAL" clId="{D5538336-545C-44A0-8A91-51C6156A9F2E}" dt="2021-08-15T00:35:43.785" v="349" actId="2696"/>
        <pc:sldMkLst>
          <pc:docMk/>
          <pc:sldMk cId="1815881289" sldId="608"/>
        </pc:sldMkLst>
      </pc:sldChg>
      <pc:sldChg chg="add del">
        <pc:chgData name="Davneet Chawla" userId="ad8c289c-d598-48f3-a296-45237aaeee1b" providerId="ADAL" clId="{D5538336-545C-44A0-8A91-51C6156A9F2E}" dt="2021-08-15T00:35:45.176" v="350" actId="2696"/>
        <pc:sldMkLst>
          <pc:docMk/>
          <pc:sldMk cId="3776788467" sldId="609"/>
        </pc:sldMkLst>
      </pc:sldChg>
      <pc:sldChg chg="add del">
        <pc:chgData name="Davneet Chawla" userId="ad8c289c-d598-48f3-a296-45237aaeee1b" providerId="ADAL" clId="{D5538336-545C-44A0-8A91-51C6156A9F2E}" dt="2021-08-15T00:35:46.518" v="351" actId="2696"/>
        <pc:sldMkLst>
          <pc:docMk/>
          <pc:sldMk cId="3136003196" sldId="610"/>
        </pc:sldMkLst>
      </pc:sldChg>
      <pc:sldChg chg="addSp modSp add">
        <pc:chgData name="Davneet Chawla" userId="ad8c289c-d598-48f3-a296-45237aaeee1b" providerId="ADAL" clId="{D5538336-545C-44A0-8A91-51C6156A9F2E}" dt="2021-08-15T00:37:10.463" v="388" actId="20577"/>
        <pc:sldMkLst>
          <pc:docMk/>
          <pc:sldMk cId="1690506756" sldId="611"/>
        </pc:sldMkLst>
        <pc:spChg chg="mod">
          <ac:chgData name="Davneet Chawla" userId="ad8c289c-d598-48f3-a296-45237aaeee1b" providerId="ADAL" clId="{D5538336-545C-44A0-8A91-51C6156A9F2E}" dt="2021-08-15T00:35:57.620" v="356" actId="20577"/>
          <ac:spMkLst>
            <pc:docMk/>
            <pc:sldMk cId="1690506756" sldId="611"/>
            <ac:spMk id="3" creationId="{4D6212D1-AA7D-476E-93CD-ED9B56C64F47}"/>
          </ac:spMkLst>
        </pc:spChg>
        <pc:spChg chg="add mod">
          <ac:chgData name="Davneet Chawla" userId="ad8c289c-d598-48f3-a296-45237aaeee1b" providerId="ADAL" clId="{D5538336-545C-44A0-8A91-51C6156A9F2E}" dt="2021-08-15T00:37:10.463" v="388" actId="20577"/>
          <ac:spMkLst>
            <pc:docMk/>
            <pc:sldMk cId="1690506756" sldId="611"/>
            <ac:spMk id="5" creationId="{8BAB5185-BEB1-4245-BA20-AEBD137DCDAD}"/>
          </ac:spMkLst>
        </pc:spChg>
      </pc:sldChg>
      <pc:sldChg chg="addSp modSp add">
        <pc:chgData name="Davneet Chawla" userId="ad8c289c-d598-48f3-a296-45237aaeee1b" providerId="ADAL" clId="{D5538336-545C-44A0-8A91-51C6156A9F2E}" dt="2021-08-15T00:38:20.402" v="404" actId="20577"/>
        <pc:sldMkLst>
          <pc:docMk/>
          <pc:sldMk cId="1629901335" sldId="612"/>
        </pc:sldMkLst>
        <pc:spChg chg="mod">
          <ac:chgData name="Davneet Chawla" userId="ad8c289c-d598-48f3-a296-45237aaeee1b" providerId="ADAL" clId="{D5538336-545C-44A0-8A91-51C6156A9F2E}" dt="2021-08-15T00:36:29.287" v="368" actId="20577"/>
          <ac:spMkLst>
            <pc:docMk/>
            <pc:sldMk cId="1629901335" sldId="612"/>
            <ac:spMk id="3" creationId="{4D6212D1-AA7D-476E-93CD-ED9B56C64F47}"/>
          </ac:spMkLst>
        </pc:spChg>
        <pc:spChg chg="add mod">
          <ac:chgData name="Davneet Chawla" userId="ad8c289c-d598-48f3-a296-45237aaeee1b" providerId="ADAL" clId="{D5538336-545C-44A0-8A91-51C6156A9F2E}" dt="2021-08-15T00:38:20.402" v="404" actId="20577"/>
          <ac:spMkLst>
            <pc:docMk/>
            <pc:sldMk cId="1629901335" sldId="612"/>
            <ac:spMk id="5" creationId="{BDC4F37E-80BF-4005-8A18-D78FD931DD83}"/>
          </ac:spMkLst>
        </pc:spChg>
      </pc:sldChg>
      <pc:sldChg chg="addSp delSp modSp add">
        <pc:chgData name="Davneet Chawla" userId="ad8c289c-d598-48f3-a296-45237aaeee1b" providerId="ADAL" clId="{D5538336-545C-44A0-8A91-51C6156A9F2E}" dt="2021-08-15T02:02:54.938" v="893"/>
        <pc:sldMkLst>
          <pc:docMk/>
          <pc:sldMk cId="1030949661" sldId="613"/>
        </pc:sldMkLst>
        <pc:spChg chg="mod">
          <ac:chgData name="Davneet Chawla" userId="ad8c289c-d598-48f3-a296-45237aaeee1b" providerId="ADAL" clId="{D5538336-545C-44A0-8A91-51C6156A9F2E}" dt="2021-08-15T00:36:37.080" v="382" actId="20577"/>
          <ac:spMkLst>
            <pc:docMk/>
            <pc:sldMk cId="1030949661" sldId="613"/>
            <ac:spMk id="3" creationId="{4D6212D1-AA7D-476E-93CD-ED9B56C64F47}"/>
          </ac:spMkLst>
        </pc:spChg>
        <pc:spChg chg="add del mod">
          <ac:chgData name="Davneet Chawla" userId="ad8c289c-d598-48f3-a296-45237aaeee1b" providerId="ADAL" clId="{D5538336-545C-44A0-8A91-51C6156A9F2E}" dt="2021-08-15T00:39:40.202" v="421" actId="478"/>
          <ac:spMkLst>
            <pc:docMk/>
            <pc:sldMk cId="1030949661" sldId="613"/>
            <ac:spMk id="5" creationId="{DFD93187-FF73-4EA1-BB1F-960556E7F4DF}"/>
          </ac:spMkLst>
        </pc:spChg>
        <pc:spChg chg="add mod">
          <ac:chgData name="Davneet Chawla" userId="ad8c289c-d598-48f3-a296-45237aaeee1b" providerId="ADAL" clId="{D5538336-545C-44A0-8A91-51C6156A9F2E}" dt="2021-08-15T00:39:55.537" v="425" actId="14100"/>
          <ac:spMkLst>
            <pc:docMk/>
            <pc:sldMk cId="1030949661" sldId="613"/>
            <ac:spMk id="6" creationId="{76F167D5-C966-47F7-B3CC-319CBB8F7B4E}"/>
          </ac:spMkLst>
        </pc:spChg>
        <pc:spChg chg="add del mod">
          <ac:chgData name="Davneet Chawla" userId="ad8c289c-d598-48f3-a296-45237aaeee1b" providerId="ADAL" clId="{D5538336-545C-44A0-8A91-51C6156A9F2E}" dt="2021-08-15T02:02:54.938" v="893"/>
          <ac:spMkLst>
            <pc:docMk/>
            <pc:sldMk cId="1030949661" sldId="613"/>
            <ac:spMk id="7" creationId="{D7498DC1-1AB6-42BD-9B79-12045338CF93}"/>
          </ac:spMkLst>
        </pc:spChg>
        <pc:spChg chg="add mod">
          <ac:chgData name="Davneet Chawla" userId="ad8c289c-d598-48f3-a296-45237aaeee1b" providerId="ADAL" clId="{D5538336-545C-44A0-8A91-51C6156A9F2E}" dt="2021-08-15T00:41:29.207" v="473" actId="20577"/>
          <ac:spMkLst>
            <pc:docMk/>
            <pc:sldMk cId="1030949661" sldId="613"/>
            <ac:spMk id="8" creationId="{8CCB7230-EEE3-4243-B50E-9D7DDA986BB5}"/>
          </ac:spMkLst>
        </pc:spChg>
        <pc:spChg chg="add mod">
          <ac:chgData name="Davneet Chawla" userId="ad8c289c-d598-48f3-a296-45237aaeee1b" providerId="ADAL" clId="{D5538336-545C-44A0-8A91-51C6156A9F2E}" dt="2021-08-15T00:41:19.263" v="461" actId="20577"/>
          <ac:spMkLst>
            <pc:docMk/>
            <pc:sldMk cId="1030949661" sldId="613"/>
            <ac:spMk id="9" creationId="{996F7B5B-CEED-42FF-BA79-6A532282232A}"/>
          </ac:spMkLst>
        </pc:spChg>
      </pc:sldChg>
      <pc:sldChg chg="modSp add">
        <pc:chgData name="Davneet Chawla" userId="ad8c289c-d598-48f3-a296-45237aaeee1b" providerId="ADAL" clId="{D5538336-545C-44A0-8A91-51C6156A9F2E}" dt="2021-08-15T00:44:13.877" v="534" actId="15"/>
        <pc:sldMkLst>
          <pc:docMk/>
          <pc:sldMk cId="3915711581" sldId="614"/>
        </pc:sldMkLst>
        <pc:spChg chg="mod">
          <ac:chgData name="Davneet Chawla" userId="ad8c289c-d598-48f3-a296-45237aaeee1b" providerId="ADAL" clId="{D5538336-545C-44A0-8A91-51C6156A9F2E}" dt="2021-08-15T00:43:47.048" v="526" actId="27636"/>
          <ac:spMkLst>
            <pc:docMk/>
            <pc:sldMk cId="3915711581" sldId="614"/>
            <ac:spMk id="2" creationId="{66063430-C137-4968-9D4C-C920BD09608D}"/>
          </ac:spMkLst>
        </pc:spChg>
        <pc:spChg chg="mod">
          <ac:chgData name="Davneet Chawla" userId="ad8c289c-d598-48f3-a296-45237aaeee1b" providerId="ADAL" clId="{D5538336-545C-44A0-8A91-51C6156A9F2E}" dt="2021-08-15T00:44:13.877" v="534" actId="15"/>
          <ac:spMkLst>
            <pc:docMk/>
            <pc:sldMk cId="3915711581" sldId="614"/>
            <ac:spMk id="3" creationId="{3F86B624-57DE-45CD-A995-A17B2BEEF9F2}"/>
          </ac:spMkLst>
        </pc:spChg>
      </pc:sldChg>
      <pc:sldChg chg="addSp modSp add">
        <pc:chgData name="Davneet Chawla" userId="ad8c289c-d598-48f3-a296-45237aaeee1b" providerId="ADAL" clId="{D5538336-545C-44A0-8A91-51C6156A9F2E}" dt="2021-08-15T01:38:29.162" v="568" actId="1076"/>
        <pc:sldMkLst>
          <pc:docMk/>
          <pc:sldMk cId="3065744870" sldId="615"/>
        </pc:sldMkLst>
        <pc:spChg chg="mod">
          <ac:chgData name="Davneet Chawla" userId="ad8c289c-d598-48f3-a296-45237aaeee1b" providerId="ADAL" clId="{D5538336-545C-44A0-8A91-51C6156A9F2E}" dt="2021-08-15T00:48:07.330" v="541" actId="404"/>
          <ac:spMkLst>
            <pc:docMk/>
            <pc:sldMk cId="3065744870" sldId="615"/>
            <ac:spMk id="2" creationId="{8B325E91-7862-44E6-8DA7-CD4315FB2FB5}"/>
          </ac:spMkLst>
        </pc:spChg>
        <pc:spChg chg="mod">
          <ac:chgData name="Davneet Chawla" userId="ad8c289c-d598-48f3-a296-45237aaeee1b" providerId="ADAL" clId="{D5538336-545C-44A0-8A91-51C6156A9F2E}" dt="2021-08-15T01:38:21.037" v="566" actId="404"/>
          <ac:spMkLst>
            <pc:docMk/>
            <pc:sldMk cId="3065744870" sldId="615"/>
            <ac:spMk id="3" creationId="{65AE58EF-CF88-44B7-B33A-4965464C7E09}"/>
          </ac:spMkLst>
        </pc:spChg>
        <pc:spChg chg="add mod">
          <ac:chgData name="Davneet Chawla" userId="ad8c289c-d598-48f3-a296-45237aaeee1b" providerId="ADAL" clId="{D5538336-545C-44A0-8A91-51C6156A9F2E}" dt="2021-08-15T01:38:29.162" v="568" actId="1076"/>
          <ac:spMkLst>
            <pc:docMk/>
            <pc:sldMk cId="3065744870" sldId="615"/>
            <ac:spMk id="5" creationId="{57600D44-4E90-43B6-AD70-149E88915562}"/>
          </ac:spMkLst>
        </pc:spChg>
        <pc:spChg chg="add mod">
          <ac:chgData name="Davneet Chawla" userId="ad8c289c-d598-48f3-a296-45237aaeee1b" providerId="ADAL" clId="{D5538336-545C-44A0-8A91-51C6156A9F2E}" dt="2021-08-15T01:38:25.866" v="567" actId="1076"/>
          <ac:spMkLst>
            <pc:docMk/>
            <pc:sldMk cId="3065744870" sldId="615"/>
            <ac:spMk id="6" creationId="{FA140D24-3828-4FC2-A731-8FBAB5225522}"/>
          </ac:spMkLst>
        </pc:spChg>
      </pc:sldChg>
      <pc:sldChg chg="modSp add">
        <pc:chgData name="Davneet Chawla" userId="ad8c289c-d598-48f3-a296-45237aaeee1b" providerId="ADAL" clId="{D5538336-545C-44A0-8A91-51C6156A9F2E}" dt="2021-08-15T01:46:35.221" v="683" actId="113"/>
        <pc:sldMkLst>
          <pc:docMk/>
          <pc:sldMk cId="2854892852" sldId="616"/>
        </pc:sldMkLst>
        <pc:spChg chg="mod">
          <ac:chgData name="Davneet Chawla" userId="ad8c289c-d598-48f3-a296-45237aaeee1b" providerId="ADAL" clId="{D5538336-545C-44A0-8A91-51C6156A9F2E}" dt="2021-08-15T01:39:27.500" v="573" actId="27636"/>
          <ac:spMkLst>
            <pc:docMk/>
            <pc:sldMk cId="2854892852" sldId="616"/>
            <ac:spMk id="2" creationId="{DBB4A937-6904-49BE-BEA3-AF12BDF1028E}"/>
          </ac:spMkLst>
        </pc:spChg>
        <pc:spChg chg="mod">
          <ac:chgData name="Davneet Chawla" userId="ad8c289c-d598-48f3-a296-45237aaeee1b" providerId="ADAL" clId="{D5538336-545C-44A0-8A91-51C6156A9F2E}" dt="2021-08-15T01:46:35.221" v="683" actId="113"/>
          <ac:spMkLst>
            <pc:docMk/>
            <pc:sldMk cId="2854892852" sldId="616"/>
            <ac:spMk id="3" creationId="{92F6DAD9-FFCE-4588-8D03-0A23189F70F9}"/>
          </ac:spMkLst>
        </pc:spChg>
      </pc:sldChg>
      <pc:sldChg chg="modSp add ord">
        <pc:chgData name="Davneet Chawla" userId="ad8c289c-d598-48f3-a296-45237aaeee1b" providerId="ADAL" clId="{D5538336-545C-44A0-8A91-51C6156A9F2E}" dt="2021-08-15T01:59:45.140" v="821" actId="113"/>
        <pc:sldMkLst>
          <pc:docMk/>
          <pc:sldMk cId="769539999" sldId="617"/>
        </pc:sldMkLst>
        <pc:spChg chg="mod">
          <ac:chgData name="Davneet Chawla" userId="ad8c289c-d598-48f3-a296-45237aaeee1b" providerId="ADAL" clId="{D5538336-545C-44A0-8A91-51C6156A9F2E}" dt="2021-08-15T01:59:45.140" v="821" actId="113"/>
          <ac:spMkLst>
            <pc:docMk/>
            <pc:sldMk cId="769539999" sldId="617"/>
            <ac:spMk id="3" creationId="{92F6DAD9-FFCE-4588-8D03-0A23189F70F9}"/>
          </ac:spMkLst>
        </pc:spChg>
      </pc:sldChg>
      <pc:sldChg chg="addSp modSp add">
        <pc:chgData name="Davneet Chawla" userId="ad8c289c-d598-48f3-a296-45237aaeee1b" providerId="ADAL" clId="{D5538336-545C-44A0-8A91-51C6156A9F2E}" dt="2021-08-15T02:03:12.817" v="896" actId="1076"/>
        <pc:sldMkLst>
          <pc:docMk/>
          <pc:sldMk cId="890389226" sldId="618"/>
        </pc:sldMkLst>
        <pc:spChg chg="mod">
          <ac:chgData name="Davneet Chawla" userId="ad8c289c-d598-48f3-a296-45237aaeee1b" providerId="ADAL" clId="{D5538336-545C-44A0-8A91-51C6156A9F2E}" dt="2021-08-15T01:52:38.177" v="755" actId="27636"/>
          <ac:spMkLst>
            <pc:docMk/>
            <pc:sldMk cId="890389226" sldId="618"/>
            <ac:spMk id="2" creationId="{87530B4E-D470-43F2-BAC4-BA2C3AFE73BA}"/>
          </ac:spMkLst>
        </pc:spChg>
        <pc:spChg chg="mod">
          <ac:chgData name="Davneet Chawla" userId="ad8c289c-d598-48f3-a296-45237aaeee1b" providerId="ADAL" clId="{D5538336-545C-44A0-8A91-51C6156A9F2E}" dt="2021-08-15T02:03:04.497" v="894" actId="20577"/>
          <ac:spMkLst>
            <pc:docMk/>
            <pc:sldMk cId="890389226" sldId="618"/>
            <ac:spMk id="3" creationId="{43F38B7E-2A9F-4E9D-919B-87C6DF10AFCB}"/>
          </ac:spMkLst>
        </pc:spChg>
        <pc:spChg chg="add mod">
          <ac:chgData name="Davneet Chawla" userId="ad8c289c-d598-48f3-a296-45237aaeee1b" providerId="ADAL" clId="{D5538336-545C-44A0-8A91-51C6156A9F2E}" dt="2021-08-15T02:02:40.740" v="889" actId="1076"/>
          <ac:spMkLst>
            <pc:docMk/>
            <pc:sldMk cId="890389226" sldId="618"/>
            <ac:spMk id="5" creationId="{77114BFD-2D52-4068-ADFD-4060899D66DF}"/>
          </ac:spMkLst>
        </pc:spChg>
        <pc:spChg chg="add mod">
          <ac:chgData name="Davneet Chawla" userId="ad8c289c-d598-48f3-a296-45237aaeee1b" providerId="ADAL" clId="{D5538336-545C-44A0-8A91-51C6156A9F2E}" dt="2021-08-15T02:03:12.817" v="896" actId="1076"/>
          <ac:spMkLst>
            <pc:docMk/>
            <pc:sldMk cId="890389226" sldId="618"/>
            <ac:spMk id="6" creationId="{6348F165-4232-43A9-A144-83DDF3C92E8F}"/>
          </ac:spMkLst>
        </pc:spChg>
      </pc:sldChg>
      <pc:sldChg chg="addSp modSp add">
        <pc:chgData name="Davneet Chawla" userId="ad8c289c-d598-48f3-a296-45237aaeee1b" providerId="ADAL" clId="{D5538336-545C-44A0-8A91-51C6156A9F2E}" dt="2021-08-15T01:59:20.149" v="818" actId="948"/>
        <pc:sldMkLst>
          <pc:docMk/>
          <pc:sldMk cId="870441178" sldId="619"/>
        </pc:sldMkLst>
        <pc:spChg chg="mod">
          <ac:chgData name="Davneet Chawla" userId="ad8c289c-d598-48f3-a296-45237aaeee1b" providerId="ADAL" clId="{D5538336-545C-44A0-8A91-51C6156A9F2E}" dt="2021-08-15T01:58:06.400" v="807" actId="27636"/>
          <ac:spMkLst>
            <pc:docMk/>
            <pc:sldMk cId="870441178" sldId="619"/>
            <ac:spMk id="2" creationId="{62467411-A174-4FC5-BC3F-FCE4CDFF32C4}"/>
          </ac:spMkLst>
        </pc:spChg>
        <pc:spChg chg="mod">
          <ac:chgData name="Davneet Chawla" userId="ad8c289c-d598-48f3-a296-45237aaeee1b" providerId="ADAL" clId="{D5538336-545C-44A0-8A91-51C6156A9F2E}" dt="2021-08-15T01:58:59.202" v="816" actId="5793"/>
          <ac:spMkLst>
            <pc:docMk/>
            <pc:sldMk cId="870441178" sldId="619"/>
            <ac:spMk id="3" creationId="{53F3EB04-3D90-42C9-B75A-089DC8CB81B1}"/>
          </ac:spMkLst>
        </pc:spChg>
        <pc:spChg chg="add mod">
          <ac:chgData name="Davneet Chawla" userId="ad8c289c-d598-48f3-a296-45237aaeee1b" providerId="ADAL" clId="{D5538336-545C-44A0-8A91-51C6156A9F2E}" dt="2021-08-15T01:59:20.149" v="818" actId="948"/>
          <ac:spMkLst>
            <pc:docMk/>
            <pc:sldMk cId="870441178" sldId="619"/>
            <ac:spMk id="5" creationId="{8F086936-01ED-47FB-91F1-958FD4979D48}"/>
          </ac:spMkLst>
        </pc:spChg>
      </pc:sldChg>
      <pc:sldChg chg="modSp add">
        <pc:chgData name="Davneet Chawla" userId="ad8c289c-d598-48f3-a296-45237aaeee1b" providerId="ADAL" clId="{D5538336-545C-44A0-8A91-51C6156A9F2E}" dt="2021-08-15T02:05:06.125" v="920" actId="20577"/>
        <pc:sldMkLst>
          <pc:docMk/>
          <pc:sldMk cId="2023717480" sldId="620"/>
        </pc:sldMkLst>
        <pc:spChg chg="mod">
          <ac:chgData name="Davneet Chawla" userId="ad8c289c-d598-48f3-a296-45237aaeee1b" providerId="ADAL" clId="{D5538336-545C-44A0-8A91-51C6156A9F2E}" dt="2021-08-15T02:04:03.983" v="901" actId="27636"/>
          <ac:spMkLst>
            <pc:docMk/>
            <pc:sldMk cId="2023717480" sldId="620"/>
            <ac:spMk id="2" creationId="{29976DDD-ADBA-4EE6-A74D-43F6185CA9EA}"/>
          </ac:spMkLst>
        </pc:spChg>
        <pc:spChg chg="mod">
          <ac:chgData name="Davneet Chawla" userId="ad8c289c-d598-48f3-a296-45237aaeee1b" providerId="ADAL" clId="{D5538336-545C-44A0-8A91-51C6156A9F2E}" dt="2021-08-15T02:05:06.125" v="920" actId="20577"/>
          <ac:spMkLst>
            <pc:docMk/>
            <pc:sldMk cId="2023717480" sldId="620"/>
            <ac:spMk id="3" creationId="{8DD4BB66-64F4-4254-856D-486B8FBE57DA}"/>
          </ac:spMkLst>
        </pc:spChg>
      </pc:sldChg>
      <pc:sldChg chg="modSp add">
        <pc:chgData name="Davneet Chawla" userId="ad8c289c-d598-48f3-a296-45237aaeee1b" providerId="ADAL" clId="{D5538336-545C-44A0-8A91-51C6156A9F2E}" dt="2021-08-15T02:59:38.496" v="948" actId="20577"/>
        <pc:sldMkLst>
          <pc:docMk/>
          <pc:sldMk cId="2589146404" sldId="621"/>
        </pc:sldMkLst>
        <pc:spChg chg="mod">
          <ac:chgData name="Davneet Chawla" userId="ad8c289c-d598-48f3-a296-45237aaeee1b" providerId="ADAL" clId="{D5538336-545C-44A0-8A91-51C6156A9F2E}" dt="2021-08-15T02:06:04.493" v="929" actId="27636"/>
          <ac:spMkLst>
            <pc:docMk/>
            <pc:sldMk cId="2589146404" sldId="621"/>
            <ac:spMk id="2" creationId="{F60E356C-B0BB-4F07-AB46-7534AE4532E6}"/>
          </ac:spMkLst>
        </pc:spChg>
        <pc:spChg chg="mod">
          <ac:chgData name="Davneet Chawla" userId="ad8c289c-d598-48f3-a296-45237aaeee1b" providerId="ADAL" clId="{D5538336-545C-44A0-8A91-51C6156A9F2E}" dt="2021-08-15T02:59:38.496" v="948" actId="20577"/>
          <ac:spMkLst>
            <pc:docMk/>
            <pc:sldMk cId="2589146404" sldId="621"/>
            <ac:spMk id="3" creationId="{D43C814A-2C68-4FCE-89AC-69C8C5B2A002}"/>
          </ac:spMkLst>
        </pc:spChg>
      </pc:sldChg>
      <pc:sldChg chg="addSp delSp modSp add">
        <pc:chgData name="Davneet Chawla" userId="ad8c289c-d598-48f3-a296-45237aaeee1b" providerId="ADAL" clId="{D5538336-545C-44A0-8A91-51C6156A9F2E}" dt="2021-08-15T03:07:10.536" v="975" actId="14100"/>
        <pc:sldMkLst>
          <pc:docMk/>
          <pc:sldMk cId="999397869" sldId="622"/>
        </pc:sldMkLst>
        <pc:spChg chg="mod">
          <ac:chgData name="Davneet Chawla" userId="ad8c289c-d598-48f3-a296-45237aaeee1b" providerId="ADAL" clId="{D5538336-545C-44A0-8A91-51C6156A9F2E}" dt="2021-08-15T03:06:29.231" v="970" actId="20577"/>
          <ac:spMkLst>
            <pc:docMk/>
            <pc:sldMk cId="999397869" sldId="622"/>
            <ac:spMk id="2" creationId="{42A4F1E9-87E3-4241-9A4D-F354D66F9B6B}"/>
          </ac:spMkLst>
        </pc:spChg>
        <pc:spChg chg="del">
          <ac:chgData name="Davneet Chawla" userId="ad8c289c-d598-48f3-a296-45237aaeee1b" providerId="ADAL" clId="{D5538336-545C-44A0-8A91-51C6156A9F2E}" dt="2021-08-15T03:06:49.084" v="971"/>
          <ac:spMkLst>
            <pc:docMk/>
            <pc:sldMk cId="999397869" sldId="622"/>
            <ac:spMk id="3" creationId="{C3738342-6C6D-4F10-B864-ED63EAB391D3}"/>
          </ac:spMkLst>
        </pc:spChg>
        <pc:spChg chg="add del mod">
          <ac:chgData name="Davneet Chawla" userId="ad8c289c-d598-48f3-a296-45237aaeee1b" providerId="ADAL" clId="{D5538336-545C-44A0-8A91-51C6156A9F2E}" dt="2021-08-15T03:06:54.719" v="972"/>
          <ac:spMkLst>
            <pc:docMk/>
            <pc:sldMk cId="999397869" sldId="622"/>
            <ac:spMk id="5" creationId="{EDCB4F66-FE40-41FF-B05C-DF4482EC4DBE}"/>
          </ac:spMkLst>
        </pc:spChg>
        <pc:picChg chg="add mod">
          <ac:chgData name="Davneet Chawla" userId="ad8c289c-d598-48f3-a296-45237aaeee1b" providerId="ADAL" clId="{D5538336-545C-44A0-8A91-51C6156A9F2E}" dt="2021-08-15T03:07:10.536" v="975" actId="14100"/>
          <ac:picMkLst>
            <pc:docMk/>
            <pc:sldMk cId="999397869" sldId="622"/>
            <ac:picMk id="6" creationId="{FE41FB5A-E800-41EF-9133-D4422B46A579}"/>
          </ac:picMkLst>
        </pc:picChg>
      </pc:sldChg>
    </pc:docChg>
  </pc:docChgLst>
  <pc:docChgLst>
    <pc:chgData name="Davneet Chawla" userId="ad8c289c-d598-48f3-a296-45237aaeee1b" providerId="ADAL" clId="{BF5764C7-828C-4BCA-88F0-445AAF4B4320}"/>
    <pc:docChg chg="undo custSel addSld delSld modSld">
      <pc:chgData name="Davneet Chawla" userId="ad8c289c-d598-48f3-a296-45237aaeee1b" providerId="ADAL" clId="{BF5764C7-828C-4BCA-88F0-445AAF4B4320}" dt="2021-08-16T06:42:59.457" v="1736" actId="20577"/>
      <pc:docMkLst>
        <pc:docMk/>
      </pc:docMkLst>
      <pc:sldChg chg="modSp">
        <pc:chgData name="Davneet Chawla" userId="ad8c289c-d598-48f3-a296-45237aaeee1b" providerId="ADAL" clId="{BF5764C7-828C-4BCA-88F0-445AAF4B4320}" dt="2021-08-15T03:24:49.861" v="3" actId="27636"/>
        <pc:sldMkLst>
          <pc:docMk/>
          <pc:sldMk cId="3144838612" sldId="537"/>
        </pc:sldMkLst>
        <pc:spChg chg="mod">
          <ac:chgData name="Davneet Chawla" userId="ad8c289c-d598-48f3-a296-45237aaeee1b" providerId="ADAL" clId="{BF5764C7-828C-4BCA-88F0-445AAF4B4320}" dt="2021-08-15T03:24:49.861" v="3" actId="27636"/>
          <ac:spMkLst>
            <pc:docMk/>
            <pc:sldMk cId="3144838612" sldId="537"/>
            <ac:spMk id="2" creationId="{00000000-0000-0000-0000-000000000000}"/>
          </ac:spMkLst>
        </pc:spChg>
      </pc:sldChg>
      <pc:sldChg chg="modSp">
        <pc:chgData name="Davneet Chawla" userId="ad8c289c-d598-48f3-a296-45237aaeee1b" providerId="ADAL" clId="{BF5764C7-828C-4BCA-88F0-445AAF4B4320}" dt="2021-08-16T05:50:04.602" v="1043" actId="1076"/>
        <pc:sldMkLst>
          <pc:docMk/>
          <pc:sldMk cId="1332148250" sldId="576"/>
        </pc:sldMkLst>
        <pc:spChg chg="mod">
          <ac:chgData name="Davneet Chawla" userId="ad8c289c-d598-48f3-a296-45237aaeee1b" providerId="ADAL" clId="{BF5764C7-828C-4BCA-88F0-445AAF4B4320}" dt="2021-08-16T05:50:04.602" v="1043" actId="1076"/>
          <ac:spMkLst>
            <pc:docMk/>
            <pc:sldMk cId="1332148250" sldId="576"/>
            <ac:spMk id="3" creationId="{953707A5-262D-441B-875B-636DDCAEBC73}"/>
          </ac:spMkLst>
        </pc:spChg>
      </pc:sldChg>
      <pc:sldChg chg="modSp del">
        <pc:chgData name="Davneet Chawla" userId="ad8c289c-d598-48f3-a296-45237aaeee1b" providerId="ADAL" clId="{BF5764C7-828C-4BCA-88F0-445AAF4B4320}" dt="2021-08-16T06:40:48.109" v="1676" actId="2696"/>
        <pc:sldMkLst>
          <pc:docMk/>
          <pc:sldMk cId="303959163" sldId="577"/>
        </pc:sldMkLst>
        <pc:spChg chg="mod">
          <ac:chgData name="Davneet Chawla" userId="ad8c289c-d598-48f3-a296-45237aaeee1b" providerId="ADAL" clId="{BF5764C7-828C-4BCA-88F0-445AAF4B4320}" dt="2021-08-15T05:55:33.531" v="4" actId="20577"/>
          <ac:spMkLst>
            <pc:docMk/>
            <pc:sldMk cId="303959163" sldId="577"/>
            <ac:spMk id="3" creationId="{D54F3BC5-5201-4BC6-9E36-AF8E1FABD8BC}"/>
          </ac:spMkLst>
        </pc:spChg>
      </pc:sldChg>
      <pc:sldChg chg="addSp delSp modSp">
        <pc:chgData name="Davneet Chawla" userId="ad8c289c-d598-48f3-a296-45237aaeee1b" providerId="ADAL" clId="{BF5764C7-828C-4BCA-88F0-445AAF4B4320}" dt="2021-08-15T06:02:02.512" v="84" actId="27636"/>
        <pc:sldMkLst>
          <pc:docMk/>
          <pc:sldMk cId="1143284941" sldId="578"/>
        </pc:sldMkLst>
        <pc:spChg chg="mod">
          <ac:chgData name="Davneet Chawla" userId="ad8c289c-d598-48f3-a296-45237aaeee1b" providerId="ADAL" clId="{BF5764C7-828C-4BCA-88F0-445AAF4B4320}" dt="2021-08-15T06:02:02.512" v="84" actId="27636"/>
          <ac:spMkLst>
            <pc:docMk/>
            <pc:sldMk cId="1143284941" sldId="578"/>
            <ac:spMk id="2" creationId="{2DD21D14-C63E-45C6-845C-D890B97E67AA}"/>
          </ac:spMkLst>
        </pc:spChg>
        <pc:spChg chg="mod">
          <ac:chgData name="Davneet Chawla" userId="ad8c289c-d598-48f3-a296-45237aaeee1b" providerId="ADAL" clId="{BF5764C7-828C-4BCA-88F0-445AAF4B4320}" dt="2021-08-15T06:01:23.591" v="80" actId="27636"/>
          <ac:spMkLst>
            <pc:docMk/>
            <pc:sldMk cId="1143284941" sldId="578"/>
            <ac:spMk id="3" creationId="{E214A18D-241D-4211-84F7-2937FD347298}"/>
          </ac:spMkLst>
        </pc:spChg>
        <pc:spChg chg="del mod">
          <ac:chgData name="Davneet Chawla" userId="ad8c289c-d598-48f3-a296-45237aaeee1b" providerId="ADAL" clId="{BF5764C7-828C-4BCA-88F0-445AAF4B4320}" dt="2021-08-15T05:55:44.632" v="6" actId="478"/>
          <ac:spMkLst>
            <pc:docMk/>
            <pc:sldMk cId="1143284941" sldId="578"/>
            <ac:spMk id="5" creationId="{A88B61C2-8D8F-4A94-B841-C25C9FC29A0A}"/>
          </ac:spMkLst>
        </pc:spChg>
        <pc:spChg chg="add del">
          <ac:chgData name="Davneet Chawla" userId="ad8c289c-d598-48f3-a296-45237aaeee1b" providerId="ADAL" clId="{BF5764C7-828C-4BCA-88F0-445AAF4B4320}" dt="2021-08-15T06:00:45.079" v="76"/>
          <ac:spMkLst>
            <pc:docMk/>
            <pc:sldMk cId="1143284941" sldId="578"/>
            <ac:spMk id="6" creationId="{45035128-F3D7-4800-A585-25D84263A490}"/>
          </ac:spMkLst>
        </pc:spChg>
        <pc:spChg chg="add del">
          <ac:chgData name="Davneet Chawla" userId="ad8c289c-d598-48f3-a296-45237aaeee1b" providerId="ADAL" clId="{BF5764C7-828C-4BCA-88F0-445AAF4B4320}" dt="2021-08-15T06:00:45.079" v="76"/>
          <ac:spMkLst>
            <pc:docMk/>
            <pc:sldMk cId="1143284941" sldId="578"/>
            <ac:spMk id="7" creationId="{517894F3-12C3-4F1D-8AFB-F94B637333F5}"/>
          </ac:spMkLst>
        </pc:spChg>
        <pc:picChg chg="add del">
          <ac:chgData name="Davneet Chawla" userId="ad8c289c-d598-48f3-a296-45237aaeee1b" providerId="ADAL" clId="{BF5764C7-828C-4BCA-88F0-445AAF4B4320}" dt="2021-08-15T06:00:45.079" v="76"/>
          <ac:picMkLst>
            <pc:docMk/>
            <pc:sldMk cId="1143284941" sldId="578"/>
            <ac:picMk id="2049" creationId="{E946BD2C-3B41-485E-BABA-71AB25E3CD3A}"/>
          </ac:picMkLst>
        </pc:picChg>
      </pc:sldChg>
      <pc:sldChg chg="modSp">
        <pc:chgData name="Davneet Chawla" userId="ad8c289c-d598-48f3-a296-45237aaeee1b" providerId="ADAL" clId="{BF5764C7-828C-4BCA-88F0-445AAF4B4320}" dt="2021-08-16T06:38:44.493" v="1675" actId="108"/>
        <pc:sldMkLst>
          <pc:docMk/>
          <pc:sldMk cId="728079832" sldId="591"/>
        </pc:sldMkLst>
        <pc:spChg chg="mod">
          <ac:chgData name="Davneet Chawla" userId="ad8c289c-d598-48f3-a296-45237aaeee1b" providerId="ADAL" clId="{BF5764C7-828C-4BCA-88F0-445AAF4B4320}" dt="2021-08-16T06:38:44.493" v="1675" actId="108"/>
          <ac:spMkLst>
            <pc:docMk/>
            <pc:sldMk cId="728079832" sldId="591"/>
            <ac:spMk id="3" creationId="{33E07A9B-3539-48C1-999A-AA27BCCBA0B1}"/>
          </ac:spMkLst>
        </pc:spChg>
      </pc:sldChg>
      <pc:sldChg chg="modSp">
        <pc:chgData name="Davneet Chawla" userId="ad8c289c-d598-48f3-a296-45237aaeee1b" providerId="ADAL" clId="{BF5764C7-828C-4BCA-88F0-445AAF4B4320}" dt="2021-08-16T06:33:12.189" v="1555" actId="1076"/>
        <pc:sldMkLst>
          <pc:docMk/>
          <pc:sldMk cId="2376217523" sldId="604"/>
        </pc:sldMkLst>
        <pc:spChg chg="mod">
          <ac:chgData name="Davneet Chawla" userId="ad8c289c-d598-48f3-a296-45237aaeee1b" providerId="ADAL" clId="{BF5764C7-828C-4BCA-88F0-445AAF4B4320}" dt="2021-08-16T06:33:12.189" v="1555" actId="1076"/>
          <ac:spMkLst>
            <pc:docMk/>
            <pc:sldMk cId="2376217523" sldId="604"/>
            <ac:spMk id="3" creationId="{953707A5-262D-441B-875B-636DDCAEBC73}"/>
          </ac:spMkLst>
        </pc:spChg>
      </pc:sldChg>
      <pc:sldChg chg="addSp modSp add">
        <pc:chgData name="Davneet Chawla" userId="ad8c289c-d598-48f3-a296-45237aaeee1b" providerId="ADAL" clId="{BF5764C7-828C-4BCA-88F0-445AAF4B4320}" dt="2021-08-16T04:06:43.536" v="140" actId="404"/>
        <pc:sldMkLst>
          <pc:docMk/>
          <pc:sldMk cId="1421367967" sldId="605"/>
        </pc:sldMkLst>
        <pc:spChg chg="mod">
          <ac:chgData name="Davneet Chawla" userId="ad8c289c-d598-48f3-a296-45237aaeee1b" providerId="ADAL" clId="{BF5764C7-828C-4BCA-88F0-445AAF4B4320}" dt="2021-08-15T06:02:42.587" v="89" actId="27636"/>
          <ac:spMkLst>
            <pc:docMk/>
            <pc:sldMk cId="1421367967" sldId="605"/>
            <ac:spMk id="2" creationId="{9518E135-7E0C-4045-A63B-FCF758B591E1}"/>
          </ac:spMkLst>
        </pc:spChg>
        <pc:spChg chg="mod">
          <ac:chgData name="Davneet Chawla" userId="ad8c289c-d598-48f3-a296-45237aaeee1b" providerId="ADAL" clId="{BF5764C7-828C-4BCA-88F0-445AAF4B4320}" dt="2021-08-16T04:06:43.536" v="140" actId="404"/>
          <ac:spMkLst>
            <pc:docMk/>
            <pc:sldMk cId="1421367967" sldId="605"/>
            <ac:spMk id="3" creationId="{749F38C4-55FB-47D9-9F7A-E950F721370B}"/>
          </ac:spMkLst>
        </pc:spChg>
        <pc:spChg chg="add mod">
          <ac:chgData name="Davneet Chawla" userId="ad8c289c-d598-48f3-a296-45237aaeee1b" providerId="ADAL" clId="{BF5764C7-828C-4BCA-88F0-445AAF4B4320}" dt="2021-08-16T04:05:25.131" v="134" actId="1076"/>
          <ac:spMkLst>
            <pc:docMk/>
            <pc:sldMk cId="1421367967" sldId="605"/>
            <ac:spMk id="5" creationId="{E2202CF0-5799-4581-AB39-EA236234E8DE}"/>
          </ac:spMkLst>
        </pc:spChg>
        <pc:spChg chg="add mod">
          <ac:chgData name="Davneet Chawla" userId="ad8c289c-d598-48f3-a296-45237aaeee1b" providerId="ADAL" clId="{BF5764C7-828C-4BCA-88F0-445AAF4B4320}" dt="2021-08-16T04:06:24.158" v="138" actId="207"/>
          <ac:spMkLst>
            <pc:docMk/>
            <pc:sldMk cId="1421367967" sldId="605"/>
            <ac:spMk id="6" creationId="{C392FBD3-33DC-4BB6-8380-A49BC282D92F}"/>
          </ac:spMkLst>
        </pc:spChg>
      </pc:sldChg>
      <pc:sldChg chg="del">
        <pc:chgData name="Davneet Chawla" userId="ad8c289c-d598-48f3-a296-45237aaeee1b" providerId="ADAL" clId="{BF5764C7-828C-4BCA-88F0-445AAF4B4320}" dt="2021-08-15T05:56:02.503" v="8" actId="2696"/>
        <pc:sldMkLst>
          <pc:docMk/>
          <pc:sldMk cId="1524461666" sldId="605"/>
        </pc:sldMkLst>
      </pc:sldChg>
      <pc:sldChg chg="addSp modSp add">
        <pc:chgData name="Davneet Chawla" userId="ad8c289c-d598-48f3-a296-45237aaeee1b" providerId="ADAL" clId="{BF5764C7-828C-4BCA-88F0-445AAF4B4320}" dt="2021-08-16T04:30:56.594" v="447" actId="20577"/>
        <pc:sldMkLst>
          <pc:docMk/>
          <pc:sldMk cId="1002484678" sldId="606"/>
        </pc:sldMkLst>
        <pc:spChg chg="mod">
          <ac:chgData name="Davneet Chawla" userId="ad8c289c-d598-48f3-a296-45237aaeee1b" providerId="ADAL" clId="{BF5764C7-828C-4BCA-88F0-445AAF4B4320}" dt="2021-08-15T06:03:21.418" v="92" actId="20577"/>
          <ac:spMkLst>
            <pc:docMk/>
            <pc:sldMk cId="1002484678" sldId="606"/>
            <ac:spMk id="2" creationId="{44281497-82A8-47AF-9447-7782A25CD2B0}"/>
          </ac:spMkLst>
        </pc:spChg>
        <pc:spChg chg="mod">
          <ac:chgData name="Davneet Chawla" userId="ad8c289c-d598-48f3-a296-45237aaeee1b" providerId="ADAL" clId="{BF5764C7-828C-4BCA-88F0-445AAF4B4320}" dt="2021-08-16T04:30:56.594" v="447" actId="20577"/>
          <ac:spMkLst>
            <pc:docMk/>
            <pc:sldMk cId="1002484678" sldId="606"/>
            <ac:spMk id="3" creationId="{D165C0BF-90B0-47ED-B5C9-47AD6109D184}"/>
          </ac:spMkLst>
        </pc:spChg>
        <pc:spChg chg="add mod">
          <ac:chgData name="Davneet Chawla" userId="ad8c289c-d598-48f3-a296-45237aaeee1b" providerId="ADAL" clId="{BF5764C7-828C-4BCA-88F0-445AAF4B4320}" dt="2021-08-16T04:30:55.801" v="446" actId="1076"/>
          <ac:spMkLst>
            <pc:docMk/>
            <pc:sldMk cId="1002484678" sldId="606"/>
            <ac:spMk id="5" creationId="{BF1E5176-75F4-4FAD-A5AE-6E8DEA551300}"/>
          </ac:spMkLst>
        </pc:spChg>
        <pc:spChg chg="add mod">
          <ac:chgData name="Davneet Chawla" userId="ad8c289c-d598-48f3-a296-45237aaeee1b" providerId="ADAL" clId="{BF5764C7-828C-4BCA-88F0-445AAF4B4320}" dt="2021-08-16T04:30:33.379" v="443" actId="14100"/>
          <ac:spMkLst>
            <pc:docMk/>
            <pc:sldMk cId="1002484678" sldId="606"/>
            <ac:spMk id="6" creationId="{09B276E5-51D4-4DDD-9166-AFE95F23C68E}"/>
          </ac:spMkLst>
        </pc:spChg>
      </pc:sldChg>
      <pc:sldChg chg="del">
        <pc:chgData name="Davneet Chawla" userId="ad8c289c-d598-48f3-a296-45237aaeee1b" providerId="ADAL" clId="{BF5764C7-828C-4BCA-88F0-445AAF4B4320}" dt="2021-08-15T05:56:03.262" v="9" actId="2696"/>
        <pc:sldMkLst>
          <pc:docMk/>
          <pc:sldMk cId="3907001782" sldId="606"/>
        </pc:sldMkLst>
      </pc:sldChg>
      <pc:sldChg chg="del">
        <pc:chgData name="Davneet Chawla" userId="ad8c289c-d598-48f3-a296-45237aaeee1b" providerId="ADAL" clId="{BF5764C7-828C-4BCA-88F0-445AAF4B4320}" dt="2021-08-15T05:56:03.742" v="10" actId="2696"/>
        <pc:sldMkLst>
          <pc:docMk/>
          <pc:sldMk cId="2410199013" sldId="607"/>
        </pc:sldMkLst>
      </pc:sldChg>
      <pc:sldChg chg="addSp modSp add">
        <pc:chgData name="Davneet Chawla" userId="ad8c289c-d598-48f3-a296-45237aaeee1b" providerId="ADAL" clId="{BF5764C7-828C-4BCA-88F0-445AAF4B4320}" dt="2021-08-16T04:35:10.412" v="514"/>
        <pc:sldMkLst>
          <pc:docMk/>
          <pc:sldMk cId="2858365775" sldId="607"/>
        </pc:sldMkLst>
        <pc:spChg chg="mod">
          <ac:chgData name="Davneet Chawla" userId="ad8c289c-d598-48f3-a296-45237aaeee1b" providerId="ADAL" clId="{BF5764C7-828C-4BCA-88F0-445AAF4B4320}" dt="2021-08-15T06:03:47.186" v="97" actId="27636"/>
          <ac:spMkLst>
            <pc:docMk/>
            <pc:sldMk cId="2858365775" sldId="607"/>
            <ac:spMk id="2" creationId="{FB8F6417-C5FF-442D-B426-7DCB4F03DE27}"/>
          </ac:spMkLst>
        </pc:spChg>
        <pc:spChg chg="mod">
          <ac:chgData name="Davneet Chawla" userId="ad8c289c-d598-48f3-a296-45237aaeee1b" providerId="ADAL" clId="{BF5764C7-828C-4BCA-88F0-445AAF4B4320}" dt="2021-08-16T04:35:10.412" v="514"/>
          <ac:spMkLst>
            <pc:docMk/>
            <pc:sldMk cId="2858365775" sldId="607"/>
            <ac:spMk id="3" creationId="{465E0971-A904-4D34-8A97-50A9C946D502}"/>
          </ac:spMkLst>
        </pc:spChg>
        <pc:spChg chg="add mod">
          <ac:chgData name="Davneet Chawla" userId="ad8c289c-d598-48f3-a296-45237aaeee1b" providerId="ADAL" clId="{BF5764C7-828C-4BCA-88F0-445AAF4B4320}" dt="2021-08-16T04:33:07.103" v="482" actId="1076"/>
          <ac:spMkLst>
            <pc:docMk/>
            <pc:sldMk cId="2858365775" sldId="607"/>
            <ac:spMk id="5" creationId="{882E1284-F8B3-412D-8E82-DDD43A986925}"/>
          </ac:spMkLst>
        </pc:spChg>
        <pc:spChg chg="add mod">
          <ac:chgData name="Davneet Chawla" userId="ad8c289c-d598-48f3-a296-45237aaeee1b" providerId="ADAL" clId="{BF5764C7-828C-4BCA-88F0-445AAF4B4320}" dt="2021-08-16T04:33:56.397" v="508" actId="207"/>
          <ac:spMkLst>
            <pc:docMk/>
            <pc:sldMk cId="2858365775" sldId="607"/>
            <ac:spMk id="6" creationId="{83D4EBAD-3CD1-4FB0-8876-ED9086D317CD}"/>
          </ac:spMkLst>
        </pc:spChg>
      </pc:sldChg>
      <pc:sldChg chg="addSp delSp modSp add">
        <pc:chgData name="Davneet Chawla" userId="ad8c289c-d598-48f3-a296-45237aaeee1b" providerId="ADAL" clId="{BF5764C7-828C-4BCA-88F0-445AAF4B4320}" dt="2021-08-16T04:38:16.355" v="565" actId="14100"/>
        <pc:sldMkLst>
          <pc:docMk/>
          <pc:sldMk cId="3295861289" sldId="608"/>
        </pc:sldMkLst>
        <pc:spChg chg="mod">
          <ac:chgData name="Davneet Chawla" userId="ad8c289c-d598-48f3-a296-45237aaeee1b" providerId="ADAL" clId="{BF5764C7-828C-4BCA-88F0-445AAF4B4320}" dt="2021-08-16T04:38:16.355" v="565" actId="14100"/>
          <ac:spMkLst>
            <pc:docMk/>
            <pc:sldMk cId="3295861289" sldId="608"/>
            <ac:spMk id="2" creationId="{ECE0D781-9139-4648-8FC4-85ABB6E029BB}"/>
          </ac:spMkLst>
        </pc:spChg>
        <pc:spChg chg="mod">
          <ac:chgData name="Davneet Chawla" userId="ad8c289c-d598-48f3-a296-45237aaeee1b" providerId="ADAL" clId="{BF5764C7-828C-4BCA-88F0-445AAF4B4320}" dt="2021-08-16T04:37:57.543" v="557" actId="113"/>
          <ac:spMkLst>
            <pc:docMk/>
            <pc:sldMk cId="3295861289" sldId="608"/>
            <ac:spMk id="3" creationId="{F59C9173-A1CE-47F4-BA15-12C15B9645E3}"/>
          </ac:spMkLst>
        </pc:spChg>
        <pc:spChg chg="add del mod">
          <ac:chgData name="Davneet Chawla" userId="ad8c289c-d598-48f3-a296-45237aaeee1b" providerId="ADAL" clId="{BF5764C7-828C-4BCA-88F0-445AAF4B4320}" dt="2021-08-16T04:37:50.051" v="555"/>
          <ac:spMkLst>
            <pc:docMk/>
            <pc:sldMk cId="3295861289" sldId="608"/>
            <ac:spMk id="5" creationId="{5D4D2824-75E5-42A4-A2BE-71B93C38EBF6}"/>
          </ac:spMkLst>
        </pc:spChg>
        <pc:spChg chg="add del">
          <ac:chgData name="Davneet Chawla" userId="ad8c289c-d598-48f3-a296-45237aaeee1b" providerId="ADAL" clId="{BF5764C7-828C-4BCA-88F0-445AAF4B4320}" dt="2021-08-16T04:38:04.767" v="559"/>
          <ac:spMkLst>
            <pc:docMk/>
            <pc:sldMk cId="3295861289" sldId="608"/>
            <ac:spMk id="6" creationId="{14CB1ACC-D3F2-4D34-B7EB-17DEC1902F7C}"/>
          </ac:spMkLst>
        </pc:spChg>
      </pc:sldChg>
      <pc:sldChg chg="addSp delSp modSp add">
        <pc:chgData name="Davneet Chawla" userId="ad8c289c-d598-48f3-a296-45237aaeee1b" providerId="ADAL" clId="{BF5764C7-828C-4BCA-88F0-445AAF4B4320}" dt="2021-08-16T04:18:57.167" v="272" actId="1076"/>
        <pc:sldMkLst>
          <pc:docMk/>
          <pc:sldMk cId="423212826" sldId="609"/>
        </pc:sldMkLst>
        <pc:spChg chg="mod">
          <ac:chgData name="Davneet Chawla" userId="ad8c289c-d598-48f3-a296-45237aaeee1b" providerId="ADAL" clId="{BF5764C7-828C-4BCA-88F0-445AAF4B4320}" dt="2021-08-16T04:16:16.708" v="169" actId="5793"/>
          <ac:spMkLst>
            <pc:docMk/>
            <pc:sldMk cId="423212826" sldId="609"/>
            <ac:spMk id="3" creationId="{749F38C4-55FB-47D9-9F7A-E950F721370B}"/>
          </ac:spMkLst>
        </pc:spChg>
        <pc:spChg chg="del mod">
          <ac:chgData name="Davneet Chawla" userId="ad8c289c-d598-48f3-a296-45237aaeee1b" providerId="ADAL" clId="{BF5764C7-828C-4BCA-88F0-445AAF4B4320}" dt="2021-08-16T04:17:40.414" v="260" actId="478"/>
          <ac:spMkLst>
            <pc:docMk/>
            <pc:sldMk cId="423212826" sldId="609"/>
            <ac:spMk id="5" creationId="{E2202CF0-5799-4581-AB39-EA236234E8DE}"/>
          </ac:spMkLst>
        </pc:spChg>
        <pc:spChg chg="del">
          <ac:chgData name="Davneet Chawla" userId="ad8c289c-d598-48f3-a296-45237aaeee1b" providerId="ADAL" clId="{BF5764C7-828C-4BCA-88F0-445AAF4B4320}" dt="2021-08-16T04:18:09.620" v="265" actId="478"/>
          <ac:spMkLst>
            <pc:docMk/>
            <pc:sldMk cId="423212826" sldId="609"/>
            <ac:spMk id="6" creationId="{C392FBD3-33DC-4BB6-8380-A49BC282D92F}"/>
          </ac:spMkLst>
        </pc:spChg>
        <pc:spChg chg="add mod">
          <ac:chgData name="Davneet Chawla" userId="ad8c289c-d598-48f3-a296-45237aaeee1b" providerId="ADAL" clId="{BF5764C7-828C-4BCA-88F0-445AAF4B4320}" dt="2021-08-16T04:18:57.167" v="272" actId="1076"/>
          <ac:spMkLst>
            <pc:docMk/>
            <pc:sldMk cId="423212826" sldId="609"/>
            <ac:spMk id="7" creationId="{9015F459-C609-482C-B0D6-5A66446EDCE4}"/>
          </ac:spMkLst>
        </pc:spChg>
        <pc:spChg chg="add mod">
          <ac:chgData name="Davneet Chawla" userId="ad8c289c-d598-48f3-a296-45237aaeee1b" providerId="ADAL" clId="{BF5764C7-828C-4BCA-88F0-445AAF4B4320}" dt="2021-08-16T04:18:52.680" v="271" actId="1076"/>
          <ac:spMkLst>
            <pc:docMk/>
            <pc:sldMk cId="423212826" sldId="609"/>
            <ac:spMk id="8" creationId="{6CBE4312-DB61-4FE0-B2B8-2EDEBB174160}"/>
          </ac:spMkLst>
        </pc:spChg>
      </pc:sldChg>
      <pc:sldChg chg="addSp delSp modSp add del">
        <pc:chgData name="Davneet Chawla" userId="ad8c289c-d598-48f3-a296-45237aaeee1b" providerId="ADAL" clId="{BF5764C7-828C-4BCA-88F0-445AAF4B4320}" dt="2021-08-16T04:15:33.940" v="150" actId="2696"/>
        <pc:sldMkLst>
          <pc:docMk/>
          <pc:sldMk cId="1240185236" sldId="609"/>
        </pc:sldMkLst>
        <pc:spChg chg="mod">
          <ac:chgData name="Davneet Chawla" userId="ad8c289c-d598-48f3-a296-45237aaeee1b" providerId="ADAL" clId="{BF5764C7-828C-4BCA-88F0-445AAF4B4320}" dt="2021-08-16T04:15:30.266" v="149" actId="1076"/>
          <ac:spMkLst>
            <pc:docMk/>
            <pc:sldMk cId="1240185236" sldId="609"/>
            <ac:spMk id="2" creationId="{D2BC510A-4EDA-4F7D-AACB-000E9B538967}"/>
          </ac:spMkLst>
        </pc:spChg>
        <pc:spChg chg="mod">
          <ac:chgData name="Davneet Chawla" userId="ad8c289c-d598-48f3-a296-45237aaeee1b" providerId="ADAL" clId="{BF5764C7-828C-4BCA-88F0-445AAF4B4320}" dt="2021-08-16T04:07:25.093" v="145" actId="20577"/>
          <ac:spMkLst>
            <pc:docMk/>
            <pc:sldMk cId="1240185236" sldId="609"/>
            <ac:spMk id="3" creationId="{60E1D18D-ABE0-45EB-8A72-0A0528535566}"/>
          </ac:spMkLst>
        </pc:spChg>
        <pc:spChg chg="add del">
          <ac:chgData name="Davneet Chawla" userId="ad8c289c-d598-48f3-a296-45237aaeee1b" providerId="ADAL" clId="{BF5764C7-828C-4BCA-88F0-445AAF4B4320}" dt="2021-08-16T04:15:17.701" v="147"/>
          <ac:spMkLst>
            <pc:docMk/>
            <pc:sldMk cId="1240185236" sldId="609"/>
            <ac:spMk id="5" creationId="{2BA68081-51BA-4BA3-9E74-EC04D0A45230}"/>
          </ac:spMkLst>
        </pc:spChg>
      </pc:sldChg>
      <pc:sldChg chg="add del">
        <pc:chgData name="Davneet Chawla" userId="ad8c289c-d598-48f3-a296-45237aaeee1b" providerId="ADAL" clId="{BF5764C7-828C-4BCA-88F0-445AAF4B4320}" dt="2021-08-16T04:15:51.337" v="153"/>
        <pc:sldMkLst>
          <pc:docMk/>
          <pc:sldMk cId="3284317802" sldId="610"/>
        </pc:sldMkLst>
      </pc:sldChg>
      <pc:sldChg chg="addSp delSp modSp add">
        <pc:chgData name="Davneet Chawla" userId="ad8c289c-d598-48f3-a296-45237aaeee1b" providerId="ADAL" clId="{BF5764C7-828C-4BCA-88F0-445AAF4B4320}" dt="2021-08-16T04:24:14.416" v="375" actId="14100"/>
        <pc:sldMkLst>
          <pc:docMk/>
          <pc:sldMk cId="4169757835" sldId="610"/>
        </pc:sldMkLst>
        <pc:spChg chg="mod">
          <ac:chgData name="Davneet Chawla" userId="ad8c289c-d598-48f3-a296-45237aaeee1b" providerId="ADAL" clId="{BF5764C7-828C-4BCA-88F0-445AAF4B4320}" dt="2021-08-16T04:24:00.274" v="372" actId="20577"/>
          <ac:spMkLst>
            <pc:docMk/>
            <pc:sldMk cId="4169757835" sldId="610"/>
            <ac:spMk id="3" creationId="{749F38C4-55FB-47D9-9F7A-E950F721370B}"/>
          </ac:spMkLst>
        </pc:spChg>
        <pc:spChg chg="add mod">
          <ac:chgData name="Davneet Chawla" userId="ad8c289c-d598-48f3-a296-45237aaeee1b" providerId="ADAL" clId="{BF5764C7-828C-4BCA-88F0-445AAF4B4320}" dt="2021-08-16T04:24:09.895" v="374" actId="1076"/>
          <ac:spMkLst>
            <pc:docMk/>
            <pc:sldMk cId="4169757835" sldId="610"/>
            <ac:spMk id="5" creationId="{7F34ED69-8A98-41EE-90F6-05A577E8684C}"/>
          </ac:spMkLst>
        </pc:spChg>
        <pc:spChg chg="add del">
          <ac:chgData name="Davneet Chawla" userId="ad8c289c-d598-48f3-a296-45237aaeee1b" providerId="ADAL" clId="{BF5764C7-828C-4BCA-88F0-445AAF4B4320}" dt="2021-08-16T04:22:11.476" v="343"/>
          <ac:spMkLst>
            <pc:docMk/>
            <pc:sldMk cId="4169757835" sldId="610"/>
            <ac:spMk id="6" creationId="{17779902-0CC1-4754-A76F-0060C21A2F80}"/>
          </ac:spMkLst>
        </pc:spChg>
        <pc:spChg chg="del mod">
          <ac:chgData name="Davneet Chawla" userId="ad8c289c-d598-48f3-a296-45237aaeee1b" providerId="ADAL" clId="{BF5764C7-828C-4BCA-88F0-445AAF4B4320}" dt="2021-08-16T04:19:51.746" v="291" actId="478"/>
          <ac:spMkLst>
            <pc:docMk/>
            <pc:sldMk cId="4169757835" sldId="610"/>
            <ac:spMk id="7" creationId="{9015F459-C609-482C-B0D6-5A66446EDCE4}"/>
          </ac:spMkLst>
        </pc:spChg>
        <pc:spChg chg="del">
          <ac:chgData name="Davneet Chawla" userId="ad8c289c-d598-48f3-a296-45237aaeee1b" providerId="ADAL" clId="{BF5764C7-828C-4BCA-88F0-445AAF4B4320}" dt="2021-08-16T04:19:53.986" v="292" actId="478"/>
          <ac:spMkLst>
            <pc:docMk/>
            <pc:sldMk cId="4169757835" sldId="610"/>
            <ac:spMk id="8" creationId="{6CBE4312-DB61-4FE0-B2B8-2EDEBB174160}"/>
          </ac:spMkLst>
        </pc:spChg>
        <pc:spChg chg="add mod">
          <ac:chgData name="Davneet Chawla" userId="ad8c289c-d598-48f3-a296-45237aaeee1b" providerId="ADAL" clId="{BF5764C7-828C-4BCA-88F0-445AAF4B4320}" dt="2021-08-16T04:24:14.416" v="375" actId="14100"/>
          <ac:spMkLst>
            <pc:docMk/>
            <pc:sldMk cId="4169757835" sldId="610"/>
            <ac:spMk id="9" creationId="{390D085E-F29B-4101-BD05-BC65BE18A2E6}"/>
          </ac:spMkLst>
        </pc:spChg>
      </pc:sldChg>
      <pc:sldChg chg="del">
        <pc:chgData name="Davneet Chawla" userId="ad8c289c-d598-48f3-a296-45237aaeee1b" providerId="ADAL" clId="{BF5764C7-828C-4BCA-88F0-445AAF4B4320}" dt="2021-08-15T05:56:04.217" v="11" actId="2696"/>
        <pc:sldMkLst>
          <pc:docMk/>
          <pc:sldMk cId="1690506756" sldId="611"/>
        </pc:sldMkLst>
      </pc:sldChg>
      <pc:sldChg chg="addSp modSp add">
        <pc:chgData name="Davneet Chawla" userId="ad8c289c-d598-48f3-a296-45237aaeee1b" providerId="ADAL" clId="{BF5764C7-828C-4BCA-88F0-445AAF4B4320}" dt="2021-08-16T05:39:39.108" v="968" actId="1076"/>
        <pc:sldMkLst>
          <pc:docMk/>
          <pc:sldMk cId="1835652726" sldId="611"/>
        </pc:sldMkLst>
        <pc:spChg chg="mod">
          <ac:chgData name="Davneet Chawla" userId="ad8c289c-d598-48f3-a296-45237aaeee1b" providerId="ADAL" clId="{BF5764C7-828C-4BCA-88F0-445AAF4B4320}" dt="2021-08-16T04:38:46.340" v="575" actId="27636"/>
          <ac:spMkLst>
            <pc:docMk/>
            <pc:sldMk cId="1835652726" sldId="611"/>
            <ac:spMk id="2" creationId="{E96E425F-A467-4512-8BC3-6E63A202742E}"/>
          </ac:spMkLst>
        </pc:spChg>
        <pc:spChg chg="mod">
          <ac:chgData name="Davneet Chawla" userId="ad8c289c-d598-48f3-a296-45237aaeee1b" providerId="ADAL" clId="{BF5764C7-828C-4BCA-88F0-445AAF4B4320}" dt="2021-08-16T05:38:29.148" v="957" actId="20577"/>
          <ac:spMkLst>
            <pc:docMk/>
            <pc:sldMk cId="1835652726" sldId="611"/>
            <ac:spMk id="3" creationId="{6F5A6DE6-313E-4ABA-B885-0EB036968ED9}"/>
          </ac:spMkLst>
        </pc:spChg>
        <pc:spChg chg="add mod">
          <ac:chgData name="Davneet Chawla" userId="ad8c289c-d598-48f3-a296-45237aaeee1b" providerId="ADAL" clId="{BF5764C7-828C-4BCA-88F0-445AAF4B4320}" dt="2021-08-16T05:39:39.108" v="968" actId="1076"/>
          <ac:spMkLst>
            <pc:docMk/>
            <pc:sldMk cId="1835652726" sldId="611"/>
            <ac:spMk id="5" creationId="{F602FC1A-08EE-42CF-B133-0D9693477D42}"/>
          </ac:spMkLst>
        </pc:spChg>
        <pc:spChg chg="add mod">
          <ac:chgData name="Davneet Chawla" userId="ad8c289c-d598-48f3-a296-45237aaeee1b" providerId="ADAL" clId="{BF5764C7-828C-4BCA-88F0-445AAF4B4320}" dt="2021-08-16T05:39:27.853" v="966" actId="1076"/>
          <ac:spMkLst>
            <pc:docMk/>
            <pc:sldMk cId="1835652726" sldId="611"/>
            <ac:spMk id="6" creationId="{32E083F4-D598-4C32-A238-048C373FA19B}"/>
          </ac:spMkLst>
        </pc:spChg>
      </pc:sldChg>
      <pc:sldChg chg="del">
        <pc:chgData name="Davneet Chawla" userId="ad8c289c-d598-48f3-a296-45237aaeee1b" providerId="ADAL" clId="{BF5764C7-828C-4BCA-88F0-445AAF4B4320}" dt="2021-08-15T05:56:04.555" v="12" actId="2696"/>
        <pc:sldMkLst>
          <pc:docMk/>
          <pc:sldMk cId="1629901335" sldId="612"/>
        </pc:sldMkLst>
      </pc:sldChg>
      <pc:sldChg chg="addSp modSp add">
        <pc:chgData name="Davneet Chawla" userId="ad8c289c-d598-48f3-a296-45237aaeee1b" providerId="ADAL" clId="{BF5764C7-828C-4BCA-88F0-445AAF4B4320}" dt="2021-08-16T05:33:51.567" v="897" actId="1076"/>
        <pc:sldMkLst>
          <pc:docMk/>
          <pc:sldMk cId="2549638687" sldId="612"/>
        </pc:sldMkLst>
        <pc:spChg chg="mod">
          <ac:chgData name="Davneet Chawla" userId="ad8c289c-d598-48f3-a296-45237aaeee1b" providerId="ADAL" clId="{BF5764C7-828C-4BCA-88F0-445AAF4B4320}" dt="2021-08-16T04:39:09.947" v="581" actId="27636"/>
          <ac:spMkLst>
            <pc:docMk/>
            <pc:sldMk cId="2549638687" sldId="612"/>
            <ac:spMk id="2" creationId="{5F70E511-038C-4C38-B6B1-F7A1CD7CBAB7}"/>
          </ac:spMkLst>
        </pc:spChg>
        <pc:spChg chg="mod">
          <ac:chgData name="Davneet Chawla" userId="ad8c289c-d598-48f3-a296-45237aaeee1b" providerId="ADAL" clId="{BF5764C7-828C-4BCA-88F0-445AAF4B4320}" dt="2021-08-16T05:32:18.082" v="887" actId="404"/>
          <ac:spMkLst>
            <pc:docMk/>
            <pc:sldMk cId="2549638687" sldId="612"/>
            <ac:spMk id="3" creationId="{9D954D71-3C43-43E1-A309-09BB7412E769}"/>
          </ac:spMkLst>
        </pc:spChg>
        <pc:spChg chg="add mod">
          <ac:chgData name="Davneet Chawla" userId="ad8c289c-d598-48f3-a296-45237aaeee1b" providerId="ADAL" clId="{BF5764C7-828C-4BCA-88F0-445AAF4B4320}" dt="2021-08-16T05:33:02.296" v="890"/>
          <ac:spMkLst>
            <pc:docMk/>
            <pc:sldMk cId="2549638687" sldId="612"/>
            <ac:spMk id="5" creationId="{F4E904C9-CA90-4DCA-991E-8837D44CF811}"/>
          </ac:spMkLst>
        </pc:spChg>
        <pc:spChg chg="add mod">
          <ac:chgData name="Davneet Chawla" userId="ad8c289c-d598-48f3-a296-45237aaeee1b" providerId="ADAL" clId="{BF5764C7-828C-4BCA-88F0-445AAF4B4320}" dt="2021-08-16T05:33:51.567" v="897" actId="1076"/>
          <ac:spMkLst>
            <pc:docMk/>
            <pc:sldMk cId="2549638687" sldId="612"/>
            <ac:spMk id="6" creationId="{81535051-556F-4C52-991D-64A77CB4C4CB}"/>
          </ac:spMkLst>
        </pc:spChg>
      </pc:sldChg>
      <pc:sldChg chg="del">
        <pc:chgData name="Davneet Chawla" userId="ad8c289c-d598-48f3-a296-45237aaeee1b" providerId="ADAL" clId="{BF5764C7-828C-4BCA-88F0-445AAF4B4320}" dt="2021-08-15T05:56:04.882" v="13" actId="2696"/>
        <pc:sldMkLst>
          <pc:docMk/>
          <pc:sldMk cId="1030949661" sldId="613"/>
        </pc:sldMkLst>
      </pc:sldChg>
      <pc:sldChg chg="addSp modSp add">
        <pc:chgData name="Davneet Chawla" userId="ad8c289c-d598-48f3-a296-45237aaeee1b" providerId="ADAL" clId="{BF5764C7-828C-4BCA-88F0-445AAF4B4320}" dt="2021-08-16T04:49:28.279" v="839" actId="1076"/>
        <pc:sldMkLst>
          <pc:docMk/>
          <pc:sldMk cId="1731182285" sldId="613"/>
        </pc:sldMkLst>
        <pc:spChg chg="mod">
          <ac:chgData name="Davneet Chawla" userId="ad8c289c-d598-48f3-a296-45237aaeee1b" providerId="ADAL" clId="{BF5764C7-828C-4BCA-88F0-445AAF4B4320}" dt="2021-08-16T04:40:15.361" v="598" actId="404"/>
          <ac:spMkLst>
            <pc:docMk/>
            <pc:sldMk cId="1731182285" sldId="613"/>
            <ac:spMk id="2" creationId="{83438BD5-8274-4FCC-8749-1DBCB8A46355}"/>
          </ac:spMkLst>
        </pc:spChg>
        <pc:spChg chg="mod">
          <ac:chgData name="Davneet Chawla" userId="ad8c289c-d598-48f3-a296-45237aaeee1b" providerId="ADAL" clId="{BF5764C7-828C-4BCA-88F0-445AAF4B4320}" dt="2021-08-16T04:48:06.713" v="826" actId="20577"/>
          <ac:spMkLst>
            <pc:docMk/>
            <pc:sldMk cId="1731182285" sldId="613"/>
            <ac:spMk id="3" creationId="{E5EC3B83-1814-4AED-A57A-083401F81792}"/>
          </ac:spMkLst>
        </pc:spChg>
        <pc:spChg chg="add mod">
          <ac:chgData name="Davneet Chawla" userId="ad8c289c-d598-48f3-a296-45237aaeee1b" providerId="ADAL" clId="{BF5764C7-828C-4BCA-88F0-445AAF4B4320}" dt="2021-08-16T04:49:18.854" v="838" actId="255"/>
          <ac:spMkLst>
            <pc:docMk/>
            <pc:sldMk cId="1731182285" sldId="613"/>
            <ac:spMk id="5" creationId="{6825BBAD-852A-4016-8332-7CFB06BFA690}"/>
          </ac:spMkLst>
        </pc:spChg>
        <pc:spChg chg="add mod">
          <ac:chgData name="Davneet Chawla" userId="ad8c289c-d598-48f3-a296-45237aaeee1b" providerId="ADAL" clId="{BF5764C7-828C-4BCA-88F0-445AAF4B4320}" dt="2021-08-16T04:49:28.279" v="839" actId="1076"/>
          <ac:spMkLst>
            <pc:docMk/>
            <pc:sldMk cId="1731182285" sldId="613"/>
            <ac:spMk id="6" creationId="{C980B90F-8506-414C-91C4-3C3A99BF12A3}"/>
          </ac:spMkLst>
        </pc:spChg>
      </pc:sldChg>
      <pc:sldChg chg="addSp modSp add">
        <pc:chgData name="Davneet Chawla" userId="ad8c289c-d598-48f3-a296-45237aaeee1b" providerId="ADAL" clId="{BF5764C7-828C-4BCA-88F0-445AAF4B4320}" dt="2021-08-16T04:46:38.117" v="716" actId="20577"/>
        <pc:sldMkLst>
          <pc:docMk/>
          <pc:sldMk cId="2140290336" sldId="614"/>
        </pc:sldMkLst>
        <pc:spChg chg="mod">
          <ac:chgData name="Davneet Chawla" userId="ad8c289c-d598-48f3-a296-45237aaeee1b" providerId="ADAL" clId="{BF5764C7-828C-4BCA-88F0-445AAF4B4320}" dt="2021-08-16T04:39:58.773" v="596" actId="403"/>
          <ac:spMkLst>
            <pc:docMk/>
            <pc:sldMk cId="2140290336" sldId="614"/>
            <ac:spMk id="2" creationId="{EF96F8AA-A808-48DD-BA4F-5F4296501627}"/>
          </ac:spMkLst>
        </pc:spChg>
        <pc:spChg chg="mod">
          <ac:chgData name="Davneet Chawla" userId="ad8c289c-d598-48f3-a296-45237aaeee1b" providerId="ADAL" clId="{BF5764C7-828C-4BCA-88F0-445AAF4B4320}" dt="2021-08-16T04:46:38.117" v="716" actId="20577"/>
          <ac:spMkLst>
            <pc:docMk/>
            <pc:sldMk cId="2140290336" sldId="614"/>
            <ac:spMk id="3" creationId="{9291D170-A901-43C6-8E01-E33AC2204B5D}"/>
          </ac:spMkLst>
        </pc:spChg>
        <pc:spChg chg="add mod">
          <ac:chgData name="Davneet Chawla" userId="ad8c289c-d598-48f3-a296-45237aaeee1b" providerId="ADAL" clId="{BF5764C7-828C-4BCA-88F0-445AAF4B4320}" dt="2021-08-16T04:45:22.945" v="684" actId="255"/>
          <ac:spMkLst>
            <pc:docMk/>
            <pc:sldMk cId="2140290336" sldId="614"/>
            <ac:spMk id="5" creationId="{A83EE49E-1AD1-45D7-BF17-11EDAAA010F0}"/>
          </ac:spMkLst>
        </pc:spChg>
        <pc:spChg chg="add mod">
          <ac:chgData name="Davneet Chawla" userId="ad8c289c-d598-48f3-a296-45237aaeee1b" providerId="ADAL" clId="{BF5764C7-828C-4BCA-88F0-445AAF4B4320}" dt="2021-08-16T04:45:14.989" v="683" actId="1076"/>
          <ac:spMkLst>
            <pc:docMk/>
            <pc:sldMk cId="2140290336" sldId="614"/>
            <ac:spMk id="6" creationId="{5C7B7DC5-65A6-416E-9CA3-DCE4DFF6BE2B}"/>
          </ac:spMkLst>
        </pc:spChg>
      </pc:sldChg>
      <pc:sldChg chg="del">
        <pc:chgData name="Davneet Chawla" userId="ad8c289c-d598-48f3-a296-45237aaeee1b" providerId="ADAL" clId="{BF5764C7-828C-4BCA-88F0-445AAF4B4320}" dt="2021-08-15T05:56:05.177" v="14" actId="2696"/>
        <pc:sldMkLst>
          <pc:docMk/>
          <pc:sldMk cId="3915711581" sldId="614"/>
        </pc:sldMkLst>
      </pc:sldChg>
      <pc:sldChg chg="addSp modSp add">
        <pc:chgData name="Davneet Chawla" userId="ad8c289c-d598-48f3-a296-45237aaeee1b" providerId="ADAL" clId="{BF5764C7-828C-4BCA-88F0-445AAF4B4320}" dt="2021-08-16T05:48:50.039" v="1026" actId="1076"/>
        <pc:sldMkLst>
          <pc:docMk/>
          <pc:sldMk cId="1556038786" sldId="615"/>
        </pc:sldMkLst>
        <pc:spChg chg="mod">
          <ac:chgData name="Davneet Chawla" userId="ad8c289c-d598-48f3-a296-45237aaeee1b" providerId="ADAL" clId="{BF5764C7-828C-4BCA-88F0-445AAF4B4320}" dt="2021-08-16T05:41:24.490" v="973" actId="27636"/>
          <ac:spMkLst>
            <pc:docMk/>
            <pc:sldMk cId="1556038786" sldId="615"/>
            <ac:spMk id="2" creationId="{1FACFAB7-E760-4E6B-9D41-507E34E1FFD6}"/>
          </ac:spMkLst>
        </pc:spChg>
        <pc:spChg chg="mod">
          <ac:chgData name="Davneet Chawla" userId="ad8c289c-d598-48f3-a296-45237aaeee1b" providerId="ADAL" clId="{BF5764C7-828C-4BCA-88F0-445AAF4B4320}" dt="2021-08-16T05:48:50.039" v="1026" actId="1076"/>
          <ac:spMkLst>
            <pc:docMk/>
            <pc:sldMk cId="1556038786" sldId="615"/>
            <ac:spMk id="3" creationId="{59C054B3-E816-4715-9B45-73F4B91A95D0}"/>
          </ac:spMkLst>
        </pc:spChg>
        <pc:spChg chg="add mod">
          <ac:chgData name="Davneet Chawla" userId="ad8c289c-d598-48f3-a296-45237aaeee1b" providerId="ADAL" clId="{BF5764C7-828C-4BCA-88F0-445AAF4B4320}" dt="2021-08-16T05:47:56.388" v="1017" actId="1076"/>
          <ac:spMkLst>
            <pc:docMk/>
            <pc:sldMk cId="1556038786" sldId="615"/>
            <ac:spMk id="5" creationId="{1DD19C19-5673-44BD-BE22-184A99D9BED5}"/>
          </ac:spMkLst>
        </pc:spChg>
        <pc:spChg chg="add mod">
          <ac:chgData name="Davneet Chawla" userId="ad8c289c-d598-48f3-a296-45237aaeee1b" providerId="ADAL" clId="{BF5764C7-828C-4BCA-88F0-445AAF4B4320}" dt="2021-08-16T05:46:52.436" v="1006" actId="1076"/>
          <ac:spMkLst>
            <pc:docMk/>
            <pc:sldMk cId="1556038786" sldId="615"/>
            <ac:spMk id="6" creationId="{05AAB875-C7BB-46A4-BED0-88D55D221871}"/>
          </ac:spMkLst>
        </pc:spChg>
        <pc:spChg chg="add mod">
          <ac:chgData name="Davneet Chawla" userId="ad8c289c-d598-48f3-a296-45237aaeee1b" providerId="ADAL" clId="{BF5764C7-828C-4BCA-88F0-445AAF4B4320}" dt="2021-08-16T05:47:30.844" v="1012" actId="1076"/>
          <ac:spMkLst>
            <pc:docMk/>
            <pc:sldMk cId="1556038786" sldId="615"/>
            <ac:spMk id="7" creationId="{A3A35DE3-5C70-4F6E-BA4C-357F0A35554E}"/>
          </ac:spMkLst>
        </pc:spChg>
        <pc:spChg chg="add mod">
          <ac:chgData name="Davneet Chawla" userId="ad8c289c-d598-48f3-a296-45237aaeee1b" providerId="ADAL" clId="{BF5764C7-828C-4BCA-88F0-445AAF4B4320}" dt="2021-08-16T05:48:33.677" v="1025" actId="948"/>
          <ac:spMkLst>
            <pc:docMk/>
            <pc:sldMk cId="1556038786" sldId="615"/>
            <ac:spMk id="8" creationId="{A98A02C2-5B84-45BB-81EA-A6624B359806}"/>
          </ac:spMkLst>
        </pc:spChg>
      </pc:sldChg>
      <pc:sldChg chg="del">
        <pc:chgData name="Davneet Chawla" userId="ad8c289c-d598-48f3-a296-45237aaeee1b" providerId="ADAL" clId="{BF5764C7-828C-4BCA-88F0-445AAF4B4320}" dt="2021-08-15T05:56:05.710" v="15" actId="2696"/>
        <pc:sldMkLst>
          <pc:docMk/>
          <pc:sldMk cId="3065744870" sldId="615"/>
        </pc:sldMkLst>
      </pc:sldChg>
      <pc:sldChg chg="addSp modSp add">
        <pc:chgData name="Davneet Chawla" userId="ad8c289c-d598-48f3-a296-45237aaeee1b" providerId="ADAL" clId="{BF5764C7-828C-4BCA-88F0-445AAF4B4320}" dt="2021-08-16T05:55:32.371" v="1096" actId="1076"/>
        <pc:sldMkLst>
          <pc:docMk/>
          <pc:sldMk cId="181080277" sldId="616"/>
        </pc:sldMkLst>
        <pc:spChg chg="mod">
          <ac:chgData name="Davneet Chawla" userId="ad8c289c-d598-48f3-a296-45237aaeee1b" providerId="ADAL" clId="{BF5764C7-828C-4BCA-88F0-445AAF4B4320}" dt="2021-08-16T05:50:54.588" v="1048" actId="27636"/>
          <ac:spMkLst>
            <pc:docMk/>
            <pc:sldMk cId="181080277" sldId="616"/>
            <ac:spMk id="2" creationId="{747E00BF-B771-48EF-9834-C94AC5DF29BF}"/>
          </ac:spMkLst>
        </pc:spChg>
        <pc:spChg chg="mod">
          <ac:chgData name="Davneet Chawla" userId="ad8c289c-d598-48f3-a296-45237aaeee1b" providerId="ADAL" clId="{BF5764C7-828C-4BCA-88F0-445AAF4B4320}" dt="2021-08-16T05:55:08.589" v="1087" actId="255"/>
          <ac:spMkLst>
            <pc:docMk/>
            <pc:sldMk cId="181080277" sldId="616"/>
            <ac:spMk id="3" creationId="{FF628BF7-8F69-4F6E-A0FA-A14D2303BB7B}"/>
          </ac:spMkLst>
        </pc:spChg>
        <pc:spChg chg="add mod">
          <ac:chgData name="Davneet Chawla" userId="ad8c289c-d598-48f3-a296-45237aaeee1b" providerId="ADAL" clId="{BF5764C7-828C-4BCA-88F0-445AAF4B4320}" dt="2021-08-16T05:55:19.344" v="1091" actId="1076"/>
          <ac:spMkLst>
            <pc:docMk/>
            <pc:sldMk cId="181080277" sldId="616"/>
            <ac:spMk id="5" creationId="{39B482C1-6F92-4A9F-A8A7-DB4F7BE45F4F}"/>
          </ac:spMkLst>
        </pc:spChg>
        <pc:spChg chg="add mod">
          <ac:chgData name="Davneet Chawla" userId="ad8c289c-d598-48f3-a296-45237aaeee1b" providerId="ADAL" clId="{BF5764C7-828C-4BCA-88F0-445AAF4B4320}" dt="2021-08-16T05:55:32.371" v="1096" actId="1076"/>
          <ac:spMkLst>
            <pc:docMk/>
            <pc:sldMk cId="181080277" sldId="616"/>
            <ac:spMk id="6" creationId="{C89C1F76-F0A3-457B-B3C2-F24E83073EFE}"/>
          </ac:spMkLst>
        </pc:spChg>
      </pc:sldChg>
      <pc:sldChg chg="del">
        <pc:chgData name="Davneet Chawla" userId="ad8c289c-d598-48f3-a296-45237aaeee1b" providerId="ADAL" clId="{BF5764C7-828C-4BCA-88F0-445AAF4B4320}" dt="2021-08-15T05:56:06.395" v="17" actId="2696"/>
        <pc:sldMkLst>
          <pc:docMk/>
          <pc:sldMk cId="2854892852" sldId="616"/>
        </pc:sldMkLst>
      </pc:sldChg>
      <pc:sldChg chg="addSp delSp modSp add">
        <pc:chgData name="Davneet Chawla" userId="ad8c289c-d598-48f3-a296-45237aaeee1b" providerId="ADAL" clId="{BF5764C7-828C-4BCA-88F0-445AAF4B4320}" dt="2021-08-16T06:08:56.301" v="1160" actId="20577"/>
        <pc:sldMkLst>
          <pc:docMk/>
          <pc:sldMk cId="69122092" sldId="617"/>
        </pc:sldMkLst>
        <pc:spChg chg="mod">
          <ac:chgData name="Davneet Chawla" userId="ad8c289c-d598-48f3-a296-45237aaeee1b" providerId="ADAL" clId="{BF5764C7-828C-4BCA-88F0-445AAF4B4320}" dt="2021-08-16T06:01:45.053" v="1104"/>
          <ac:spMkLst>
            <pc:docMk/>
            <pc:sldMk cId="69122092" sldId="617"/>
            <ac:spMk id="2" creationId="{F9DA886A-8501-434C-9EDF-CE492DA4277C}"/>
          </ac:spMkLst>
        </pc:spChg>
        <pc:spChg chg="mod">
          <ac:chgData name="Davneet Chawla" userId="ad8c289c-d598-48f3-a296-45237aaeee1b" providerId="ADAL" clId="{BF5764C7-828C-4BCA-88F0-445AAF4B4320}" dt="2021-08-16T06:08:56.301" v="1160" actId="20577"/>
          <ac:spMkLst>
            <pc:docMk/>
            <pc:sldMk cId="69122092" sldId="617"/>
            <ac:spMk id="3" creationId="{043BC2AC-2BBB-424C-B8C8-9B1B95EC6383}"/>
          </ac:spMkLst>
        </pc:spChg>
        <pc:spChg chg="add mod">
          <ac:chgData name="Davneet Chawla" userId="ad8c289c-d598-48f3-a296-45237aaeee1b" providerId="ADAL" clId="{BF5764C7-828C-4BCA-88F0-445AAF4B4320}" dt="2021-08-16T06:08:26.932" v="1157" actId="1076"/>
          <ac:spMkLst>
            <pc:docMk/>
            <pc:sldMk cId="69122092" sldId="617"/>
            <ac:spMk id="7" creationId="{11C874BE-CA3B-42CF-BD18-052E7E865D6C}"/>
          </ac:spMkLst>
        </pc:spChg>
        <pc:spChg chg="add mod">
          <ac:chgData name="Davneet Chawla" userId="ad8c289c-d598-48f3-a296-45237aaeee1b" providerId="ADAL" clId="{BF5764C7-828C-4BCA-88F0-445AAF4B4320}" dt="2021-08-16T06:08:47.507" v="1158" actId="1076"/>
          <ac:spMkLst>
            <pc:docMk/>
            <pc:sldMk cId="69122092" sldId="617"/>
            <ac:spMk id="8" creationId="{4A30048E-CD4F-4BA5-93DA-D662846D22D9}"/>
          </ac:spMkLst>
        </pc:spChg>
        <pc:picChg chg="add del mod">
          <ac:chgData name="Davneet Chawla" userId="ad8c289c-d598-48f3-a296-45237aaeee1b" providerId="ADAL" clId="{BF5764C7-828C-4BCA-88F0-445AAF4B4320}" dt="2021-08-16T06:04:23.127" v="1142"/>
          <ac:picMkLst>
            <pc:docMk/>
            <pc:sldMk cId="69122092" sldId="617"/>
            <ac:picMk id="5" creationId="{1FC109C3-614E-46FF-A349-B199589C2495}"/>
          </ac:picMkLst>
        </pc:picChg>
        <pc:picChg chg="add mod">
          <ac:chgData name="Davneet Chawla" userId="ad8c289c-d598-48f3-a296-45237aaeee1b" providerId="ADAL" clId="{BF5764C7-828C-4BCA-88F0-445AAF4B4320}" dt="2021-08-16T06:06:49.708" v="1149" actId="1076"/>
          <ac:picMkLst>
            <pc:docMk/>
            <pc:sldMk cId="69122092" sldId="617"/>
            <ac:picMk id="6" creationId="{5BD2785E-8FCF-4ED5-A3CC-204221967258}"/>
          </ac:picMkLst>
        </pc:picChg>
      </pc:sldChg>
      <pc:sldChg chg="del">
        <pc:chgData name="Davneet Chawla" userId="ad8c289c-d598-48f3-a296-45237aaeee1b" providerId="ADAL" clId="{BF5764C7-828C-4BCA-88F0-445AAF4B4320}" dt="2021-08-15T05:56:05.972" v="16" actId="2696"/>
        <pc:sldMkLst>
          <pc:docMk/>
          <pc:sldMk cId="769539999" sldId="617"/>
        </pc:sldMkLst>
      </pc:sldChg>
      <pc:sldChg chg="del">
        <pc:chgData name="Davneet Chawla" userId="ad8c289c-d598-48f3-a296-45237aaeee1b" providerId="ADAL" clId="{BF5764C7-828C-4BCA-88F0-445AAF4B4320}" dt="2021-08-15T05:56:06.689" v="18" actId="2696"/>
        <pc:sldMkLst>
          <pc:docMk/>
          <pc:sldMk cId="890389226" sldId="618"/>
        </pc:sldMkLst>
      </pc:sldChg>
      <pc:sldChg chg="modSp add">
        <pc:chgData name="Davneet Chawla" userId="ad8c289c-d598-48f3-a296-45237aaeee1b" providerId="ADAL" clId="{BF5764C7-828C-4BCA-88F0-445AAF4B4320}" dt="2021-08-16T06:12:19.096" v="1197" actId="255"/>
        <pc:sldMkLst>
          <pc:docMk/>
          <pc:sldMk cId="895195927" sldId="618"/>
        </pc:sldMkLst>
        <pc:spChg chg="mod">
          <ac:chgData name="Davneet Chawla" userId="ad8c289c-d598-48f3-a296-45237aaeee1b" providerId="ADAL" clId="{BF5764C7-828C-4BCA-88F0-445AAF4B4320}" dt="2021-08-16T06:09:32.818" v="1161"/>
          <ac:spMkLst>
            <pc:docMk/>
            <pc:sldMk cId="895195927" sldId="618"/>
            <ac:spMk id="2" creationId="{E990D9EC-D33C-45AA-B957-59AAA19B6D03}"/>
          </ac:spMkLst>
        </pc:spChg>
        <pc:spChg chg="mod">
          <ac:chgData name="Davneet Chawla" userId="ad8c289c-d598-48f3-a296-45237aaeee1b" providerId="ADAL" clId="{BF5764C7-828C-4BCA-88F0-445AAF4B4320}" dt="2021-08-16T06:12:19.096" v="1197" actId="255"/>
          <ac:spMkLst>
            <pc:docMk/>
            <pc:sldMk cId="895195927" sldId="618"/>
            <ac:spMk id="3" creationId="{5356563D-F5D0-407D-BB48-2D8034620307}"/>
          </ac:spMkLst>
        </pc:spChg>
      </pc:sldChg>
      <pc:sldChg chg="del">
        <pc:chgData name="Davneet Chawla" userId="ad8c289c-d598-48f3-a296-45237aaeee1b" providerId="ADAL" clId="{BF5764C7-828C-4BCA-88F0-445AAF4B4320}" dt="2021-08-15T05:56:08.673" v="19" actId="2696"/>
        <pc:sldMkLst>
          <pc:docMk/>
          <pc:sldMk cId="870441178" sldId="619"/>
        </pc:sldMkLst>
      </pc:sldChg>
      <pc:sldChg chg="modSp add">
        <pc:chgData name="Davneet Chawla" userId="ad8c289c-d598-48f3-a296-45237aaeee1b" providerId="ADAL" clId="{BF5764C7-828C-4BCA-88F0-445AAF4B4320}" dt="2021-08-16T06:23:56.776" v="1491" actId="20577"/>
        <pc:sldMkLst>
          <pc:docMk/>
          <pc:sldMk cId="2759614024" sldId="619"/>
        </pc:sldMkLst>
        <pc:spChg chg="mod">
          <ac:chgData name="Davneet Chawla" userId="ad8c289c-d598-48f3-a296-45237aaeee1b" providerId="ADAL" clId="{BF5764C7-828C-4BCA-88F0-445AAF4B4320}" dt="2021-08-16T06:13:10.497" v="1205" actId="27636"/>
          <ac:spMkLst>
            <pc:docMk/>
            <pc:sldMk cId="2759614024" sldId="619"/>
            <ac:spMk id="2" creationId="{3E8E06E7-25B5-427B-98E4-78B4B771AAEA}"/>
          </ac:spMkLst>
        </pc:spChg>
        <pc:spChg chg="mod">
          <ac:chgData name="Davneet Chawla" userId="ad8c289c-d598-48f3-a296-45237aaeee1b" providerId="ADAL" clId="{BF5764C7-828C-4BCA-88F0-445AAF4B4320}" dt="2021-08-16T06:23:56.776" v="1491" actId="20577"/>
          <ac:spMkLst>
            <pc:docMk/>
            <pc:sldMk cId="2759614024" sldId="619"/>
            <ac:spMk id="3" creationId="{D185449E-82B7-4742-A7AF-A6475C4D5B72}"/>
          </ac:spMkLst>
        </pc:spChg>
      </pc:sldChg>
      <pc:sldChg chg="addSp modSp add">
        <pc:chgData name="Davneet Chawla" userId="ad8c289c-d598-48f3-a296-45237aaeee1b" providerId="ADAL" clId="{BF5764C7-828C-4BCA-88F0-445AAF4B4320}" dt="2021-08-16T06:26:44.784" v="1529" actId="14100"/>
        <pc:sldMkLst>
          <pc:docMk/>
          <pc:sldMk cId="1728034374" sldId="620"/>
        </pc:sldMkLst>
        <pc:spChg chg="mod">
          <ac:chgData name="Davneet Chawla" userId="ad8c289c-d598-48f3-a296-45237aaeee1b" providerId="ADAL" clId="{BF5764C7-828C-4BCA-88F0-445AAF4B4320}" dt="2021-08-16T06:24:32.596" v="1494" actId="20577"/>
          <ac:spMkLst>
            <pc:docMk/>
            <pc:sldMk cId="1728034374" sldId="620"/>
            <ac:spMk id="2" creationId="{E75F5FE1-B63A-4459-89BA-D6B63C199256}"/>
          </ac:spMkLst>
        </pc:spChg>
        <pc:spChg chg="mod">
          <ac:chgData name="Davneet Chawla" userId="ad8c289c-d598-48f3-a296-45237aaeee1b" providerId="ADAL" clId="{BF5764C7-828C-4BCA-88F0-445AAF4B4320}" dt="2021-08-16T06:26:44.784" v="1529" actId="14100"/>
          <ac:spMkLst>
            <pc:docMk/>
            <pc:sldMk cId="1728034374" sldId="620"/>
            <ac:spMk id="3" creationId="{4DC20153-62C2-4E9E-99AA-3B1ADCAF0813}"/>
          </ac:spMkLst>
        </pc:spChg>
        <pc:spChg chg="add mod">
          <ac:chgData name="Davneet Chawla" userId="ad8c289c-d598-48f3-a296-45237aaeee1b" providerId="ADAL" clId="{BF5764C7-828C-4BCA-88F0-445AAF4B4320}" dt="2021-08-16T06:26:38.199" v="1528" actId="20577"/>
          <ac:spMkLst>
            <pc:docMk/>
            <pc:sldMk cId="1728034374" sldId="620"/>
            <ac:spMk id="6" creationId="{F00080A7-8B2E-464A-BED5-4BC3D241C215}"/>
          </ac:spMkLst>
        </pc:spChg>
        <pc:picChg chg="add mod">
          <ac:chgData name="Davneet Chawla" userId="ad8c289c-d598-48f3-a296-45237aaeee1b" providerId="ADAL" clId="{BF5764C7-828C-4BCA-88F0-445AAF4B4320}" dt="2021-08-16T06:25:51.808" v="1504" actId="1076"/>
          <ac:picMkLst>
            <pc:docMk/>
            <pc:sldMk cId="1728034374" sldId="620"/>
            <ac:picMk id="5" creationId="{07996D38-5F81-46F7-9B5F-82E5EC598310}"/>
          </ac:picMkLst>
        </pc:picChg>
      </pc:sldChg>
      <pc:sldChg chg="del">
        <pc:chgData name="Davneet Chawla" userId="ad8c289c-d598-48f3-a296-45237aaeee1b" providerId="ADAL" clId="{BF5764C7-828C-4BCA-88F0-445AAF4B4320}" dt="2021-08-15T05:56:09.011" v="20" actId="2696"/>
        <pc:sldMkLst>
          <pc:docMk/>
          <pc:sldMk cId="2023717480" sldId="620"/>
        </pc:sldMkLst>
      </pc:sldChg>
      <pc:sldChg chg="addSp modSp add">
        <pc:chgData name="Davneet Chawla" userId="ad8c289c-d598-48f3-a296-45237aaeee1b" providerId="ADAL" clId="{BF5764C7-828C-4BCA-88F0-445AAF4B4320}" dt="2021-08-16T06:32:37.283" v="1550" actId="1076"/>
        <pc:sldMkLst>
          <pc:docMk/>
          <pc:sldMk cId="1216185384" sldId="621"/>
        </pc:sldMkLst>
        <pc:spChg chg="mod">
          <ac:chgData name="Davneet Chawla" userId="ad8c289c-d598-48f3-a296-45237aaeee1b" providerId="ADAL" clId="{BF5764C7-828C-4BCA-88F0-445AAF4B4320}" dt="2021-08-16T06:30:50.933" v="1539" actId="27636"/>
          <ac:spMkLst>
            <pc:docMk/>
            <pc:sldMk cId="1216185384" sldId="621"/>
            <ac:spMk id="2" creationId="{4ABB4020-A93C-4AEE-9AEF-3BB6C7DC02A2}"/>
          </ac:spMkLst>
        </pc:spChg>
        <pc:spChg chg="mod">
          <ac:chgData name="Davneet Chawla" userId="ad8c289c-d598-48f3-a296-45237aaeee1b" providerId="ADAL" clId="{BF5764C7-828C-4BCA-88F0-445AAF4B4320}" dt="2021-08-16T06:32:15.624" v="1546"/>
          <ac:spMkLst>
            <pc:docMk/>
            <pc:sldMk cId="1216185384" sldId="621"/>
            <ac:spMk id="3" creationId="{857BBB88-AB2B-4AC7-80E6-E26E7E785613}"/>
          </ac:spMkLst>
        </pc:spChg>
        <pc:spChg chg="add mod">
          <ac:chgData name="Davneet Chawla" userId="ad8c289c-d598-48f3-a296-45237aaeee1b" providerId="ADAL" clId="{BF5764C7-828C-4BCA-88F0-445AAF4B4320}" dt="2021-08-16T06:32:37.283" v="1550" actId="1076"/>
          <ac:spMkLst>
            <pc:docMk/>
            <pc:sldMk cId="1216185384" sldId="621"/>
            <ac:spMk id="5" creationId="{554D80BE-AB34-425A-92EB-468FCF0773E4}"/>
          </ac:spMkLst>
        </pc:spChg>
      </pc:sldChg>
      <pc:sldChg chg="del">
        <pc:chgData name="Davneet Chawla" userId="ad8c289c-d598-48f3-a296-45237aaeee1b" providerId="ADAL" clId="{BF5764C7-828C-4BCA-88F0-445AAF4B4320}" dt="2021-08-15T05:56:10.724" v="21" actId="2696"/>
        <pc:sldMkLst>
          <pc:docMk/>
          <pc:sldMk cId="2589146404" sldId="621"/>
        </pc:sldMkLst>
      </pc:sldChg>
      <pc:sldChg chg="del">
        <pc:chgData name="Davneet Chawla" userId="ad8c289c-d598-48f3-a296-45237aaeee1b" providerId="ADAL" clId="{BF5764C7-828C-4BCA-88F0-445AAF4B4320}" dt="2021-08-15T05:56:11.137" v="22" actId="2696"/>
        <pc:sldMkLst>
          <pc:docMk/>
          <pc:sldMk cId="999397869" sldId="622"/>
        </pc:sldMkLst>
      </pc:sldChg>
      <pc:sldChg chg="addSp modSp add">
        <pc:chgData name="Davneet Chawla" userId="ad8c289c-d598-48f3-a296-45237aaeee1b" providerId="ADAL" clId="{BF5764C7-828C-4BCA-88F0-445AAF4B4320}" dt="2021-08-16T06:34:41.999" v="1570" actId="14100"/>
        <pc:sldMkLst>
          <pc:docMk/>
          <pc:sldMk cId="3912437093" sldId="622"/>
        </pc:sldMkLst>
        <pc:spChg chg="mod">
          <ac:chgData name="Davneet Chawla" userId="ad8c289c-d598-48f3-a296-45237aaeee1b" providerId="ADAL" clId="{BF5764C7-828C-4BCA-88F0-445AAF4B4320}" dt="2021-08-16T06:34:11.768" v="1563"/>
          <ac:spMkLst>
            <pc:docMk/>
            <pc:sldMk cId="3912437093" sldId="622"/>
            <ac:spMk id="2" creationId="{F9D205DE-35C8-4B44-959D-FBA5DDA5012B}"/>
          </ac:spMkLst>
        </pc:spChg>
        <pc:picChg chg="add mod">
          <ac:chgData name="Davneet Chawla" userId="ad8c289c-d598-48f3-a296-45237aaeee1b" providerId="ADAL" clId="{BF5764C7-828C-4BCA-88F0-445AAF4B4320}" dt="2021-08-16T06:34:41.999" v="1570" actId="14100"/>
          <ac:picMkLst>
            <pc:docMk/>
            <pc:sldMk cId="3912437093" sldId="622"/>
            <ac:picMk id="5" creationId="{0912763F-D8B8-4535-8262-D376DD472895}"/>
          </ac:picMkLst>
        </pc:picChg>
      </pc:sldChg>
      <pc:sldChg chg="modSp add">
        <pc:chgData name="Davneet Chawla" userId="ad8c289c-d598-48f3-a296-45237aaeee1b" providerId="ADAL" clId="{BF5764C7-828C-4BCA-88F0-445AAF4B4320}" dt="2021-08-16T06:42:59.457" v="1736" actId="20577"/>
        <pc:sldMkLst>
          <pc:docMk/>
          <pc:sldMk cId="1226909603" sldId="623"/>
        </pc:sldMkLst>
        <pc:spChg chg="mod">
          <ac:chgData name="Davneet Chawla" userId="ad8c289c-d598-48f3-a296-45237aaeee1b" providerId="ADAL" clId="{BF5764C7-828C-4BCA-88F0-445AAF4B4320}" dt="2021-08-16T06:40:54.980" v="1683" actId="20577"/>
          <ac:spMkLst>
            <pc:docMk/>
            <pc:sldMk cId="1226909603" sldId="623"/>
            <ac:spMk id="2" creationId="{C1C6AF1B-6463-4329-BA62-9C711005DB62}"/>
          </ac:spMkLst>
        </pc:spChg>
        <pc:spChg chg="mod">
          <ac:chgData name="Davneet Chawla" userId="ad8c289c-d598-48f3-a296-45237aaeee1b" providerId="ADAL" clId="{BF5764C7-828C-4BCA-88F0-445AAF4B4320}" dt="2021-08-16T06:42:59.457" v="1736" actId="20577"/>
          <ac:spMkLst>
            <pc:docMk/>
            <pc:sldMk cId="1226909603" sldId="623"/>
            <ac:spMk id="3" creationId="{737A954A-AD17-4D99-BB6F-20A4329F4DF3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C836FA3-E361-4E26-82B4-FE018E72C6D7}" type="datetimeFigureOut">
              <a:rPr lang="en-CA" smtClean="0"/>
              <a:pPr/>
              <a:t>2021-10-03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6C783E7-482C-49E5-B5B8-4286B82B5154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87906128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0782DCD-D5CF-4152-8874-9F6A0CE537DB}" type="datetimeFigureOut">
              <a:rPr lang="en-CA" smtClean="0"/>
              <a:pPr/>
              <a:t>2021-10-03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2EE5925-E773-475D-BE0C-AE80C011627D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7779376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EE5925-E773-475D-BE0C-AE80C011627D}" type="slidenum">
              <a:rPr lang="en-CA" smtClean="0"/>
              <a:pPr/>
              <a:t>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5094114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1" y="0"/>
            <a:ext cx="12191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3355848"/>
            <a:ext cx="107696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baseline="0">
                <a:solidFill>
                  <a:srgbClr val="C19E67"/>
                </a:solidFill>
              </a:defRPr>
            </a:lvl1pPr>
            <a:extLst/>
          </a:lstStyle>
          <a:p>
            <a:r>
              <a:rPr kumimoji="0"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1828800"/>
            <a:ext cx="107696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F05BCA-0ECF-4E2E-8289-C8F4C202AFEA}" type="datetime1">
              <a:rPr lang="en-CA" smtClean="0"/>
              <a:t>2021-10-03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E8EB9-66BB-41AC-AC43-D6139A5E9D03}" type="slidenum">
              <a:rPr lang="en-CA" smtClean="0"/>
              <a:pPr/>
              <a:t>‹#›</a:t>
            </a:fld>
            <a:endParaRPr lang="en-CA" dirty="0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12192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pic>
        <p:nvPicPr>
          <p:cNvPr id="11" name="Picture 2" descr="http://donorreport.conestogacommunity.ca/_images/ConestogaLogo.gif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496472" y="147079"/>
            <a:ext cx="4648200" cy="1390651"/>
          </a:xfrm>
          <a:prstGeom prst="rect">
            <a:avLst/>
          </a:prstGeom>
          <a:noFill/>
        </p:spPr>
      </p:pic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6C371B-0EE5-4E1E-B18D-A154B5B29CCF}" type="datetime1">
              <a:rPr lang="en-CA" smtClean="0"/>
              <a:t>2021-10-03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E8EB9-66BB-41AC-AC43-D6139A5E9D03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8798560" y="0"/>
            <a:ext cx="6096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8" name="Rectangle 7"/>
          <p:cNvSpPr/>
          <p:nvPr/>
        </p:nvSpPr>
        <p:spPr bwMode="ltGray">
          <a:xfrm>
            <a:off x="8863584" y="0"/>
            <a:ext cx="33528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274641"/>
            <a:ext cx="25400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304801"/>
            <a:ext cx="80264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47DBD7-0765-4C86-BECA-3D45688CF706}" type="datetime1">
              <a:rPr lang="en-CA" smtClean="0"/>
              <a:t>2021-10-03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520796" y="6377460"/>
            <a:ext cx="5115205" cy="365125"/>
          </a:xfrm>
        </p:spPr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E8EB9-66BB-41AC-AC43-D6139A5E9D03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55448"/>
            <a:ext cx="10972800" cy="1252728"/>
          </a:xfrm>
        </p:spPr>
        <p:txBody>
          <a:bodyPr/>
          <a:lstStyle>
            <a:lvl1pPr>
              <a:defRPr baseline="0">
                <a:solidFill>
                  <a:srgbClr val="C19E67"/>
                </a:solidFill>
              </a:defRPr>
            </a:lvl1pPr>
            <a:extLst/>
          </a:lstStyle>
          <a:p>
            <a:r>
              <a:rPr kumimoji="0"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Clr>
                <a:srgbClr val="C19E67"/>
              </a:buClr>
              <a:defRPr/>
            </a:lvl1pPr>
            <a:extLst/>
          </a:lstStyle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459CE-F945-4526-A1D1-0369E4CB7BAE}" type="datetime1">
              <a:rPr lang="en-CA" smtClean="0"/>
              <a:t>2021-10-03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96533" y="6476999"/>
            <a:ext cx="1021147" cy="274320"/>
          </a:xfrm>
        </p:spPr>
        <p:txBody>
          <a:bodyPr/>
          <a:lstStyle/>
          <a:p>
            <a:fld id="{7BAE8EB9-66BB-41AC-AC43-D6139A5E9D03}" type="slidenum">
              <a:rPr lang="en-CA" smtClean="0"/>
              <a:pPr/>
              <a:t>‹#›</a:t>
            </a:fld>
            <a:endParaRPr lang="en-CA" dirty="0"/>
          </a:p>
        </p:txBody>
      </p:sp>
      <p:pic>
        <p:nvPicPr>
          <p:cNvPr id="8" name="Picture 1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896533" y="17526"/>
            <a:ext cx="1219200" cy="1390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12192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12192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9744" y="118872"/>
            <a:ext cx="10684256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>
                <a:solidFill>
                  <a:srgbClr val="C19E67"/>
                </a:solidFill>
              </a:defRPr>
            </a:lvl1pPr>
            <a:extLst/>
          </a:lstStyle>
          <a:p>
            <a:r>
              <a:rPr kumimoji="0"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87552" y="1828800"/>
            <a:ext cx="10696448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247962-BE81-4D37-AAC5-383A42279665}" type="datetime1">
              <a:rPr lang="en-CA" smtClean="0"/>
              <a:t>2021-10-03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E8EB9-66BB-41AC-AC43-D6139A5E9D03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aseline="0">
                <a:solidFill>
                  <a:srgbClr val="C19E67"/>
                </a:solidFill>
              </a:defRPr>
            </a:lvl1pPr>
            <a:extLst/>
          </a:lstStyle>
          <a:p>
            <a:r>
              <a:rPr kumimoji="0"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773936"/>
            <a:ext cx="53848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773936"/>
            <a:ext cx="53848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833B6D-E651-40D7-A704-22D50812B789}" type="datetime1">
              <a:rPr lang="en-CA" smtClean="0"/>
              <a:t>2021-10-03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E8EB9-66BB-41AC-AC43-D6139A5E9D03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98988"/>
            <a:ext cx="5386917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449512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698988"/>
            <a:ext cx="5389033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449512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3BE7B6-3543-42F6-ACBB-D381CE83C533}" type="datetime1">
              <a:rPr lang="en-CA" smtClean="0"/>
              <a:t>2021-10-03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E8EB9-66BB-41AC-AC43-D6139A5E9D03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C3DE3A-6FCA-4A4C-BA9D-7F6B84FFAD9A}" type="datetime1">
              <a:rPr lang="en-CA" smtClean="0"/>
              <a:t>2021-10-03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E8EB9-66BB-41AC-AC43-D6139A5E9D03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DC5030-BCF4-4555-B3A9-DB86A6DB83BD}" type="datetime1">
              <a:rPr lang="en-CA" smtClean="0"/>
              <a:t>2021-10-03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E8EB9-66BB-41AC-AC43-D6139A5E9D03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784" y="152400"/>
            <a:ext cx="3364992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25837" y="1743134"/>
            <a:ext cx="7894188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784" y="1730018"/>
            <a:ext cx="329184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220630-E97A-4C86-8F66-4BC201D3F1B8}" type="datetime1">
              <a:rPr lang="en-CA" smtClean="0"/>
              <a:t>2021-10-03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E8EB9-66BB-41AC-AC43-D6139A5E9D03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12" name="Rectangle 11"/>
          <p:cNvSpPr/>
          <p:nvPr/>
        </p:nvSpPr>
        <p:spPr bwMode="invGray">
          <a:xfrm>
            <a:off x="3807649" y="0"/>
            <a:ext cx="6096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9" name="Rectangle 8"/>
          <p:cNvSpPr/>
          <p:nvPr/>
        </p:nvSpPr>
        <p:spPr bwMode="invGray">
          <a:xfrm>
            <a:off x="3807649" y="0"/>
            <a:ext cx="6096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155448"/>
            <a:ext cx="3366867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71741" y="1484808"/>
            <a:ext cx="8329863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9456" y="1728216"/>
            <a:ext cx="329184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19456" y="1170432"/>
            <a:ext cx="3364992" cy="201168"/>
          </a:xfrm>
        </p:spPr>
        <p:txBody>
          <a:bodyPr/>
          <a:lstStyle/>
          <a:p>
            <a:fld id="{76EF21B1-AD4D-4940-BD13-B1EDFC6EA74D}" type="datetime1">
              <a:rPr lang="en-CA" smtClean="0"/>
              <a:t>2021-10-03</a:t>
            </a:fld>
            <a:endParaRPr lang="en-CA"/>
          </a:p>
        </p:txBody>
      </p:sp>
      <p:sp>
        <p:nvSpPr>
          <p:cNvPr id="11" name="Rectangle 10"/>
          <p:cNvSpPr/>
          <p:nvPr/>
        </p:nvSpPr>
        <p:spPr>
          <a:xfrm>
            <a:off x="3807649" y="0"/>
            <a:ext cx="6096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9" name="Rectangle 8"/>
          <p:cNvSpPr/>
          <p:nvPr/>
        </p:nvSpPr>
        <p:spPr bwMode="invGray">
          <a:xfrm>
            <a:off x="3807649" y="0"/>
            <a:ext cx="6096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47744" y="1170432"/>
            <a:ext cx="6925056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1119104" y="1170432"/>
            <a:ext cx="978485" cy="201168"/>
          </a:xfrm>
        </p:spPr>
        <p:txBody>
          <a:bodyPr/>
          <a:lstStyle/>
          <a:p>
            <a:fld id="{7BAE8EB9-66BB-41AC-AC43-D6139A5E9D03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12192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7" name="Rectangle 6"/>
          <p:cNvSpPr/>
          <p:nvPr/>
        </p:nvSpPr>
        <p:spPr bwMode="ltGray">
          <a:xfrm>
            <a:off x="1" y="1"/>
            <a:ext cx="12191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152400"/>
            <a:ext cx="109728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r>
              <a:rPr kumimoji="0"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775192"/>
            <a:ext cx="109728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/>
          <a:p>
            <a:pPr lvl="0" eaLnBrk="1" latinLnBrk="0" hangingPunct="1"/>
            <a:r>
              <a:rPr kumimoji="0" lang="en-US" dirty="0"/>
              <a:t>Click to edit Master text styles</a:t>
            </a:r>
          </a:p>
          <a:p>
            <a:pPr lvl="1" eaLnBrk="1" latinLnBrk="0" hangingPunct="1"/>
            <a:r>
              <a:rPr kumimoji="0" lang="en-US" dirty="0"/>
              <a:t>Second level</a:t>
            </a:r>
          </a:p>
          <a:p>
            <a:pPr lvl="2" eaLnBrk="1" latinLnBrk="0" hangingPunct="1"/>
            <a:r>
              <a:rPr kumimoji="0" lang="en-US" dirty="0"/>
              <a:t>Third level</a:t>
            </a:r>
          </a:p>
          <a:p>
            <a:pPr lvl="3" eaLnBrk="1" latinLnBrk="0" hangingPunct="1"/>
            <a:r>
              <a:rPr kumimoji="0" lang="en-US" dirty="0"/>
              <a:t>Fourth level</a:t>
            </a:r>
          </a:p>
          <a:p>
            <a:pPr lvl="4" eaLnBrk="1" latinLnBrk="0" hangingPunct="1"/>
            <a:r>
              <a:rPr kumimoji="0"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476999"/>
            <a:ext cx="28448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BAD790FE-779E-4AEE-AA58-5E28CB534413}" type="datetime1">
              <a:rPr lang="en-CA" smtClean="0"/>
              <a:t>2021-10-03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20796" y="6476999"/>
            <a:ext cx="7343625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39195" y="6476999"/>
            <a:ext cx="978485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7BAE8EB9-66BB-41AC-AC43-D6139A5E9D03}" type="slidenum">
              <a:rPr lang="en-CA" smtClean="0"/>
              <a:pPr/>
              <a:t>‹#›</a:t>
            </a:fld>
            <a:endParaRPr lang="en-CA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500" b="1" kern="1200" baseline="0">
          <a:solidFill>
            <a:srgbClr val="C19E67"/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rgbClr val="C19E67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apache.org/licenses/LICENSE-2.0" TargetMode="External"/><Relationship Id="rId3" Type="http://schemas.openxmlformats.org/officeDocument/2006/relationships/hyperlink" Target="https://creativecommons.org/licenses/by-sa/2.5/" TargetMode="External"/><Relationship Id="rId7" Type="http://schemas.openxmlformats.org/officeDocument/2006/relationships/hyperlink" Target="https://creativecommons.org/licenses/by/4.0/" TargetMode="External"/><Relationship Id="rId2" Type="http://schemas.openxmlformats.org/officeDocument/2006/relationships/hyperlink" Target="https://developer.mozilla.org/en-US/docs/Learn/CSS/CSS_layout/Positioning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eb.dev/responsive-web-design-basics/" TargetMode="External"/><Relationship Id="rId5" Type="http://schemas.openxmlformats.org/officeDocument/2006/relationships/hyperlink" Target="https://developer.mozilla.org/en-US/docs/Learn/CSS/Building_blocks/Overflowing_content" TargetMode="External"/><Relationship Id="rId4" Type="http://schemas.openxmlformats.org/officeDocument/2006/relationships/hyperlink" Target="https://developer.mozilla.org/en-US/docs/Learn/CSS/Building_blocks/Backgrounds_and_borders" TargetMode="Externa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creativecommons.org/licenses/by-sa/2.5/" TargetMode="External"/><Relationship Id="rId2" Type="http://schemas.openxmlformats.org/officeDocument/2006/relationships/hyperlink" Target="https://www.youtube.com/watch?v=eBefjaWud-M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ebaim.org/resources/contrastchecker/" TargetMode="External"/><Relationship Id="rId2" Type="http://schemas.openxmlformats.org/officeDocument/2006/relationships/hyperlink" Target="https://www.ontario.ca/laws/statute/05a11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eBefjaWud-M?feature=oembed" TargetMode="Externa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24673" y="3355848"/>
            <a:ext cx="10808415" cy="1673352"/>
          </a:xfrm>
        </p:spPr>
        <p:txBody>
          <a:bodyPr>
            <a:normAutofit/>
          </a:bodyPr>
          <a:lstStyle/>
          <a:p>
            <a:r>
              <a:rPr lang="en-US" dirty="0"/>
              <a:t>CSS for Page Layout, Responsive CSS,</a:t>
            </a:r>
            <a:br>
              <a:rPr lang="en-US" dirty="0"/>
            </a:br>
            <a:r>
              <a:rPr lang="en-US" dirty="0"/>
              <a:t>Accessible </a:t>
            </a:r>
            <a:r>
              <a:rPr lang="en-US" dirty="0" err="1"/>
              <a:t>Colours</a:t>
            </a:r>
            <a:endParaRPr lang="en-CA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CA" sz="2800" dirty="0">
                <a:latin typeface="Calibri" panose="020F0502020204030204" pitchFamily="34" charset="0"/>
                <a:cs typeface="Calibri" panose="020F0502020204030204" pitchFamily="34" charset="0"/>
              </a:rPr>
              <a:t>PROG8540</a:t>
            </a:r>
            <a:br>
              <a:rPr lang="en-CA" sz="28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CA" sz="2800" dirty="0">
                <a:latin typeface="Calibri" panose="020F0502020204030204" pitchFamily="34" charset="0"/>
                <a:cs typeface="Calibri" panose="020F0502020204030204" pitchFamily="34" charset="0"/>
              </a:rPr>
              <a:t>Web Foundations</a:t>
            </a:r>
          </a:p>
        </p:txBody>
      </p:sp>
      <p:sp>
        <p:nvSpPr>
          <p:cNvPr id="4" name="Title 1" descr="Not all presentations have a subtitle." title="Subtitle"/>
          <p:cNvSpPr txBox="1">
            <a:spLocks/>
          </p:cNvSpPr>
          <p:nvPr/>
        </p:nvSpPr>
        <p:spPr>
          <a:xfrm>
            <a:off x="914400" y="5301208"/>
            <a:ext cx="10818688" cy="1512168"/>
          </a:xfrm>
          <a:prstGeom prst="rect">
            <a:avLst/>
          </a:prstGeo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700" b="1" kern="1200" baseline="0">
                <a:solidFill>
                  <a:srgbClr val="C19E67"/>
                </a:solidFill>
                <a:effectLst/>
                <a:latin typeface="+mj-lt"/>
                <a:ea typeface="+mj-ea"/>
                <a:cs typeface="+mj-cs"/>
              </a:defRPr>
            </a:lvl1pPr>
            <a:extLst/>
          </a:lstStyle>
          <a:p>
            <a:endParaRPr lang="en-CA" sz="4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4483861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6C5F25-73FA-483D-BF65-EEF7E9B025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References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3707A5-262D-441B-875B-636DDCAEBC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1384" y="1916832"/>
            <a:ext cx="10972800" cy="4265569"/>
          </a:xfrm>
        </p:spPr>
        <p:txBody>
          <a:bodyPr>
            <a:noAutofit/>
          </a:bodyPr>
          <a:lstStyle/>
          <a:p>
            <a:pPr marL="0" indent="0">
              <a:spcBef>
                <a:spcPts val="200"/>
              </a:spcBef>
              <a:buNone/>
            </a:pPr>
            <a:r>
              <a:rPr lang="en-US" sz="1600" dirty="0"/>
              <a:t>1. Adapted from Mozilla Contributors. (2020). Positioning. Retrieved January 11, 2021.</a:t>
            </a:r>
            <a:br>
              <a:rPr lang="en-CA" sz="1600" dirty="0"/>
            </a:br>
            <a:r>
              <a:rPr lang="en-US" sz="1600" u="sng" dirty="0">
                <a:hlinkClick r:id="rId2"/>
              </a:rPr>
              <a:t>https://developer.mozilla.org/en-US/docs/Learn/CSS/CSS_layout/Positioning</a:t>
            </a:r>
            <a:r>
              <a:rPr lang="en-US" sz="1600" dirty="0"/>
              <a:t> </a:t>
            </a:r>
            <a:br>
              <a:rPr lang="en-CA" sz="1600" dirty="0"/>
            </a:br>
            <a:r>
              <a:rPr lang="en-US" sz="1600" dirty="0"/>
              <a:t>Licensed under </a:t>
            </a:r>
            <a:r>
              <a:rPr lang="en-US" sz="1600" u="sng" dirty="0">
                <a:hlinkClick r:id="rId3"/>
              </a:rPr>
              <a:t>CC BY-SA 2.5</a:t>
            </a:r>
            <a:endParaRPr lang="en-US" sz="1600" u="sng" dirty="0"/>
          </a:p>
          <a:p>
            <a:pPr marL="514350" indent="-514350">
              <a:spcBef>
                <a:spcPts val="200"/>
              </a:spcBef>
              <a:buAutoNum type="arabicPeriod"/>
            </a:pPr>
            <a:endParaRPr lang="en-US" sz="1600" u="sng" dirty="0"/>
          </a:p>
          <a:p>
            <a:pPr marL="0" indent="0">
              <a:spcBef>
                <a:spcPts val="200"/>
              </a:spcBef>
              <a:buNone/>
            </a:pPr>
            <a:r>
              <a:rPr lang="en-US" sz="1600" dirty="0"/>
              <a:t>2. Adapted from Mozilla Contributors. (2020). Backgrounds and borders. Retrieved January 11, 2021.</a:t>
            </a:r>
            <a:br>
              <a:rPr lang="en-CA" sz="1600" dirty="0"/>
            </a:br>
            <a:r>
              <a:rPr lang="en-CA" sz="1600" u="sng" dirty="0">
                <a:hlinkClick r:id="rId4"/>
              </a:rPr>
              <a:t>https://developer.mozilla.org/en-US/docs/Learn/CSS/Building_blocks/Backgrounds_and_borders</a:t>
            </a:r>
            <a:r>
              <a:rPr lang="en-CA" sz="1600" dirty="0"/>
              <a:t> </a:t>
            </a:r>
            <a:br>
              <a:rPr lang="en-CA" sz="1600" dirty="0"/>
            </a:br>
            <a:r>
              <a:rPr lang="en-US" sz="1600" dirty="0"/>
              <a:t>Licensed under </a:t>
            </a:r>
            <a:r>
              <a:rPr lang="en-US" sz="1600" u="sng" dirty="0">
                <a:hlinkClick r:id="rId3"/>
              </a:rPr>
              <a:t>CC BY-SA 2.5</a:t>
            </a:r>
            <a:endParaRPr lang="en-US" sz="1600" u="sng" dirty="0"/>
          </a:p>
          <a:p>
            <a:pPr marL="0" indent="0">
              <a:spcBef>
                <a:spcPts val="200"/>
              </a:spcBef>
              <a:buNone/>
            </a:pPr>
            <a:endParaRPr lang="en-US" sz="1600" u="sng" dirty="0"/>
          </a:p>
          <a:p>
            <a:pPr marL="0" indent="0">
              <a:spcBef>
                <a:spcPts val="200"/>
              </a:spcBef>
              <a:buNone/>
            </a:pPr>
            <a:r>
              <a:rPr lang="en-US" sz="1600" dirty="0"/>
              <a:t>3. Adapted from Mozilla Contributors. (2021). Overflowing content. Retrieved January 11, 2021.</a:t>
            </a:r>
            <a:br>
              <a:rPr lang="en-CA" sz="1600" dirty="0"/>
            </a:br>
            <a:r>
              <a:rPr lang="en-CA" sz="1600" u="sng" dirty="0">
                <a:hlinkClick r:id="rId5"/>
              </a:rPr>
              <a:t>https://developer.mozilla.org/en-US/docs/Learn/CSS/Building_blocks/Overflowing_content</a:t>
            </a:r>
            <a:r>
              <a:rPr lang="en-CA" sz="1600" dirty="0"/>
              <a:t> </a:t>
            </a:r>
            <a:br>
              <a:rPr lang="en-CA" sz="1600" dirty="0"/>
            </a:br>
            <a:r>
              <a:rPr lang="en-US" sz="1600" dirty="0"/>
              <a:t>Licensed under </a:t>
            </a:r>
            <a:r>
              <a:rPr lang="en-US" sz="1600" u="sng" dirty="0">
                <a:hlinkClick r:id="rId3"/>
              </a:rPr>
              <a:t>CC BY-SA 2.5</a:t>
            </a:r>
            <a:endParaRPr lang="en-US" sz="1600" u="sng" dirty="0"/>
          </a:p>
          <a:p>
            <a:pPr marL="0" indent="0">
              <a:spcBef>
                <a:spcPts val="200"/>
              </a:spcBef>
              <a:buNone/>
            </a:pPr>
            <a:endParaRPr lang="en-US" sz="1600" u="sng" dirty="0"/>
          </a:p>
          <a:p>
            <a:pPr marL="0" indent="0">
              <a:spcBef>
                <a:spcPts val="200"/>
              </a:spcBef>
              <a:buNone/>
            </a:pPr>
            <a:r>
              <a:rPr lang="en-US" sz="1600" dirty="0"/>
              <a:t>4. Adapted from LePage, P., &amp; Andrew, R. (2020, May 14). Responsive web design basics. Retrieved January 27, 2021.</a:t>
            </a:r>
            <a:br>
              <a:rPr lang="en-CA" sz="1600" dirty="0"/>
            </a:br>
            <a:r>
              <a:rPr lang="en-CA" sz="1600" u="sng" dirty="0">
                <a:hlinkClick r:id="rId6"/>
              </a:rPr>
              <a:t>https://web.dev/responsive-web-design-basics/</a:t>
            </a:r>
            <a:r>
              <a:rPr lang="en-CA" sz="1600" dirty="0"/>
              <a:t> </a:t>
            </a:r>
            <a:br>
              <a:rPr lang="en-CA" sz="1600" dirty="0"/>
            </a:br>
            <a:r>
              <a:rPr lang="en-US" sz="1600" dirty="0"/>
              <a:t>Content Licensed under </a:t>
            </a:r>
            <a:r>
              <a:rPr lang="en-US" sz="1600" u="sng" dirty="0">
                <a:hlinkClick r:id="rId7"/>
              </a:rPr>
              <a:t>Creative Commons Attribution 4.0 License</a:t>
            </a:r>
            <a:r>
              <a:rPr lang="en-US" sz="1600" dirty="0"/>
              <a:t>.</a:t>
            </a:r>
            <a:br>
              <a:rPr lang="en-US" sz="1600" dirty="0"/>
            </a:br>
            <a:r>
              <a:rPr lang="en-US" sz="1600" dirty="0"/>
              <a:t>Code Licensed under </a:t>
            </a:r>
            <a:r>
              <a:rPr lang="en-US" sz="1600" u="sng" dirty="0">
                <a:hlinkClick r:id="rId8"/>
              </a:rPr>
              <a:t>Apache 2.0 License</a:t>
            </a:r>
            <a:endParaRPr lang="en-CA" sz="1600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7E493D-16A1-4CD0-8F79-04145F252B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E8EB9-66BB-41AC-AC43-D6139A5E9D03}" type="slidenum">
              <a:rPr lang="en-CA" smtClean="0"/>
              <a:pPr/>
              <a:t>10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37621752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6C5F25-73FA-483D-BF65-EEF7E9B025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References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3707A5-262D-441B-875B-636DDCAEBC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1384" y="1988840"/>
            <a:ext cx="10972800" cy="4193561"/>
          </a:xfrm>
        </p:spPr>
        <p:txBody>
          <a:bodyPr>
            <a:noAutofit/>
          </a:bodyPr>
          <a:lstStyle/>
          <a:p>
            <a:pPr marL="0" indent="0">
              <a:spcBef>
                <a:spcPts val="200"/>
              </a:spcBef>
              <a:buNone/>
            </a:pPr>
            <a:r>
              <a:rPr lang="en-US" sz="1600" dirty="0"/>
              <a:t>Mozilla Developer. (2019, November 13). Testing Color Contrast &amp; Simulating Color Blindness with the Firefox Accessibility Inspector [Video]. YouTube. </a:t>
            </a:r>
            <a:r>
              <a:rPr lang="en-US" sz="1600" dirty="0">
                <a:hlinkClick r:id="rId2"/>
              </a:rPr>
              <a:t>https://www.youtube.com/watch?v=eBefjaWud-M</a:t>
            </a:r>
            <a:r>
              <a:rPr lang="en-US" sz="1600" dirty="0"/>
              <a:t> </a:t>
            </a:r>
          </a:p>
          <a:p>
            <a:pPr marL="0" indent="0">
              <a:spcBef>
                <a:spcPts val="200"/>
              </a:spcBef>
              <a:buNone/>
            </a:pPr>
            <a:endParaRPr lang="en-US" sz="1600" b="1" dirty="0">
              <a:solidFill>
                <a:srgbClr val="58792F"/>
              </a:solidFill>
              <a:latin typeface="Calibri Light" panose="020F03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indent="0">
              <a:spcBef>
                <a:spcPts val="200"/>
              </a:spcBef>
              <a:spcAft>
                <a:spcPts val="0"/>
              </a:spcAft>
              <a:buNone/>
            </a:pPr>
            <a:r>
              <a:rPr lang="en-US" sz="1600" b="1" dirty="0">
                <a:solidFill>
                  <a:srgbClr val="58792F"/>
                </a:solidFill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Copyright</a:t>
            </a:r>
            <a:r>
              <a:rPr lang="en-US" sz="1600" b="1" i="1" dirty="0">
                <a:solidFill>
                  <a:srgbClr val="58792F"/>
                </a:solidFill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Notice</a:t>
            </a:r>
            <a:endParaRPr lang="en-CA" sz="1600" b="1" i="1" dirty="0">
              <a:solidFill>
                <a:srgbClr val="58792F"/>
              </a:solidFill>
              <a:latin typeface="Calibri Light" panose="020F03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indent="0">
              <a:spcBef>
                <a:spcPts val="200"/>
              </a:spcBef>
              <a:spcAft>
                <a:spcPts val="0"/>
              </a:spcAft>
              <a:buNone/>
            </a:pPr>
            <a:r>
              <a:rPr lang="en-US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 content on this document that is adapted from Mozilla Contributors is available under the terms of the </a:t>
            </a:r>
            <a:r>
              <a:rPr lang="en-US" sz="1600" u="sng" spc="-5" dirty="0">
                <a:solidFill>
                  <a:srgbClr val="00458B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Creative Commons Attribution-</a:t>
            </a:r>
            <a:r>
              <a:rPr lang="en-US" sz="1600" u="sng" spc="-5" dirty="0" err="1">
                <a:solidFill>
                  <a:srgbClr val="00458B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ShareAlike</a:t>
            </a:r>
            <a:r>
              <a:rPr lang="en-US" sz="1600" u="sng" spc="-5" dirty="0">
                <a:solidFill>
                  <a:srgbClr val="00458B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license</a:t>
            </a:r>
            <a:r>
              <a:rPr lang="en-US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 (CC-BY-SA), v2.5 or any later version.</a:t>
            </a:r>
            <a:endParaRPr lang="en-CA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2700" indent="0">
              <a:spcBef>
                <a:spcPts val="894"/>
              </a:spcBef>
              <a:buSzPct val="79687"/>
              <a:buNone/>
              <a:tabLst>
                <a:tab pos="332740" algn="l"/>
              </a:tabLst>
            </a:pPr>
            <a:endParaRPr lang="en-US" sz="1600" dirty="0">
              <a:latin typeface="Arial"/>
              <a:cs typeface="Arial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7E493D-16A1-4CD0-8F79-04145F252B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E8EB9-66BB-41AC-AC43-D6139A5E9D03}" type="slidenum">
              <a:rPr lang="en-CA" smtClean="0"/>
              <a:pPr/>
              <a:t>11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00525635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CA" dirty="0"/>
              <a:t>Thank you!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CA" dirty="0"/>
              <a:t>Any questions?</a:t>
            </a:r>
          </a:p>
        </p:txBody>
      </p:sp>
      <p:pic>
        <p:nvPicPr>
          <p:cNvPr id="6" name="Picture 5" descr="A picture of a person who looks puzzled." title="Question man">
            <a:extLst>
              <a:ext uri="{FF2B5EF4-FFF2-40B4-BE49-F238E27FC236}">
                <a16:creationId xmlns:a16="http://schemas.microsoft.com/office/drawing/2014/main" id="{802DFCBD-D8BA-46D1-9C99-10CAF77B9120}"/>
              </a:ext>
            </a:extLst>
          </p:cNvPr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101930" y="4005064"/>
            <a:ext cx="2242542" cy="240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DB13924-D551-4F3A-BC9C-47A527038A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E8EB9-66BB-41AC-AC43-D6139A5E9D03}" type="slidenum">
              <a:rPr lang="en-CA" smtClean="0"/>
              <a:pPr/>
              <a:t>12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5124407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C6AF1B-6463-4329-BA62-9C711005DB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Topics</a:t>
            </a:r>
            <a:endParaRPr lang="en-C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7A954A-AD17-4D99-BB6F-20A4329F4DF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Altering Position of Elements and Creating Layers</a:t>
            </a:r>
          </a:p>
          <a:p>
            <a:r>
              <a:rPr lang="en-US" dirty="0"/>
              <a:t>Different CSS Backgrounds</a:t>
            </a:r>
          </a:p>
          <a:p>
            <a:r>
              <a:rPr lang="en-US" dirty="0"/>
              <a:t>Accessible </a:t>
            </a:r>
            <a:r>
              <a:rPr lang="en-US" dirty="0" err="1"/>
              <a:t>Colours</a:t>
            </a:r>
            <a:endParaRPr lang="en-US" dirty="0"/>
          </a:p>
          <a:p>
            <a:r>
              <a:rPr lang="en-US" dirty="0"/>
              <a:t>Overflowing Elements</a:t>
            </a:r>
          </a:p>
          <a:p>
            <a:r>
              <a:rPr lang="en-US" dirty="0"/>
              <a:t>Introduction to Responsive CSS</a:t>
            </a:r>
          </a:p>
          <a:p>
            <a:endParaRPr lang="en-US" dirty="0"/>
          </a:p>
          <a:p>
            <a:endParaRPr lang="en-US" dirty="0"/>
          </a:p>
          <a:p>
            <a:endParaRPr lang="en-CA" dirty="0"/>
          </a:p>
          <a:p>
            <a:endParaRPr lang="en-CA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42F8AC1-C101-469C-9D97-526E2041BB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E8EB9-66BB-41AC-AC43-D6139A5E9D03}" type="slidenum">
              <a:rPr lang="en-CA" smtClean="0"/>
              <a:pPr/>
              <a:t>2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2269096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D21D14-C63E-45C6-845C-D890B97E67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Position Property and Layers </a:t>
            </a:r>
            <a:r>
              <a:rPr lang="en-US" baseline="30000" dirty="0"/>
              <a:t>[1]</a:t>
            </a:r>
            <a:r>
              <a:rPr lang="en-US" dirty="0"/>
              <a:t> </a:t>
            </a:r>
            <a:endParaRPr lang="en-C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14A18D-241D-4211-84F7-2937FD3472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5360" y="1775192"/>
            <a:ext cx="11582320" cy="4822160"/>
          </a:xfrm>
        </p:spPr>
        <p:txBody>
          <a:bodyPr>
            <a:normAutofit fontScale="92500" lnSpcReduction="10000"/>
          </a:bodyPr>
          <a:lstStyle/>
          <a:p>
            <a:r>
              <a:rPr lang="en-US" i="1" dirty="0"/>
              <a:t>Position property like floats is used to alter the normal flow of the elements on the web page.</a:t>
            </a:r>
          </a:p>
          <a:p>
            <a:endParaRPr lang="en-CA" dirty="0"/>
          </a:p>
          <a:p>
            <a:r>
              <a:rPr lang="en-US" dirty="0"/>
              <a:t>Different positionings available in CSS are:</a:t>
            </a:r>
            <a:r>
              <a:rPr lang="en-US" baseline="30000" dirty="0"/>
              <a:t> </a:t>
            </a:r>
            <a:endParaRPr lang="en-CA" dirty="0"/>
          </a:p>
          <a:p>
            <a:pPr lvl="1"/>
            <a:r>
              <a:rPr lang="en-US" dirty="0"/>
              <a:t>Static positioning</a:t>
            </a:r>
            <a:endParaRPr lang="en-CA" dirty="0"/>
          </a:p>
          <a:p>
            <a:pPr lvl="1"/>
            <a:r>
              <a:rPr lang="en-US" dirty="0"/>
              <a:t>Relative positioning </a:t>
            </a:r>
            <a:endParaRPr lang="en-CA" dirty="0"/>
          </a:p>
          <a:p>
            <a:pPr lvl="1"/>
            <a:r>
              <a:rPr lang="en-US" dirty="0"/>
              <a:t>Fixed positioning</a:t>
            </a:r>
            <a:endParaRPr lang="en-CA" dirty="0"/>
          </a:p>
          <a:p>
            <a:pPr lvl="1"/>
            <a:r>
              <a:rPr lang="en-US" dirty="0"/>
              <a:t>Absolute positioning</a:t>
            </a:r>
          </a:p>
          <a:p>
            <a:pPr lvl="1"/>
            <a:r>
              <a:rPr lang="en-US" dirty="0"/>
              <a:t>Other complex positioning</a:t>
            </a:r>
          </a:p>
          <a:p>
            <a:pPr lvl="2"/>
            <a:r>
              <a:rPr lang="en-US" dirty="0"/>
              <a:t>Combining CSS Positions</a:t>
            </a:r>
            <a:endParaRPr lang="en-CA" dirty="0"/>
          </a:p>
          <a:p>
            <a:pPr lvl="2"/>
            <a:r>
              <a:rPr lang="en-US" dirty="0"/>
              <a:t>Sticky Positioning.</a:t>
            </a:r>
            <a:endParaRPr lang="en-CA" dirty="0"/>
          </a:p>
          <a:p>
            <a:pPr lvl="2"/>
            <a:endParaRPr lang="en-US" dirty="0"/>
          </a:p>
          <a:p>
            <a:pPr marL="457200" lvl="1" indent="0">
              <a:buNone/>
            </a:pPr>
            <a:endParaRPr lang="en-CA" dirty="0"/>
          </a:p>
          <a:p>
            <a:endParaRPr lang="en-CA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7CB9A18-CE16-405F-A3FE-E83DD0D6B8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E8EB9-66BB-41AC-AC43-D6139A5E9D03}" type="slidenum">
              <a:rPr lang="en-CA" smtClean="0"/>
              <a:pPr/>
              <a:t>3</a:t>
            </a:fld>
            <a:endParaRPr lang="en-CA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53640D4-D52C-47BE-8A11-D5A84DC5156B}"/>
              </a:ext>
            </a:extLst>
          </p:cNvPr>
          <p:cNvSpPr txBox="1"/>
          <p:nvPr/>
        </p:nvSpPr>
        <p:spPr>
          <a:xfrm>
            <a:off x="8409646" y="3677212"/>
            <a:ext cx="2520279" cy="287579"/>
          </a:xfrm>
          <a:prstGeom prst="rect">
            <a:avLst/>
          </a:prstGeom>
          <a:solidFill>
            <a:schemeClr val="tx1"/>
          </a:solidFill>
        </p:spPr>
        <p:txBody>
          <a:bodyPr wrap="square">
            <a:spAutoFit/>
          </a:bodyPr>
          <a:lstStyle/>
          <a:p>
            <a:pPr>
              <a:lnSpc>
                <a:spcPts val="1425"/>
              </a:lnSpc>
              <a:spcBef>
                <a:spcPts val="1200"/>
              </a:spcBef>
              <a:spcAft>
                <a:spcPts val="1200"/>
              </a:spcAft>
            </a:pPr>
            <a:r>
              <a:rPr lang="en-CA" sz="1800" dirty="0">
                <a:solidFill>
                  <a:srgbClr val="9CDCFE"/>
                </a:solidFill>
                <a:effectLst/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position</a:t>
            </a:r>
            <a:r>
              <a:rPr lang="en-CA" sz="1800" dirty="0">
                <a:solidFill>
                  <a:srgbClr val="D4D4D4"/>
                </a:solidFill>
                <a:effectLst/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: </a:t>
            </a:r>
            <a:r>
              <a:rPr lang="en-CA" sz="1800" dirty="0">
                <a:solidFill>
                  <a:srgbClr val="CE9178"/>
                </a:solidFill>
                <a:effectLst/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static</a:t>
            </a:r>
            <a:r>
              <a:rPr lang="en-CA" sz="1800" dirty="0">
                <a:solidFill>
                  <a:srgbClr val="D4D4D4"/>
                </a:solidFill>
                <a:effectLst/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en-CA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22DBBCD-8C94-4902-879D-D5F688A982F4}"/>
              </a:ext>
            </a:extLst>
          </p:cNvPr>
          <p:cNvSpPr txBox="1"/>
          <p:nvPr/>
        </p:nvSpPr>
        <p:spPr>
          <a:xfrm>
            <a:off x="8409646" y="4118758"/>
            <a:ext cx="2870930" cy="287579"/>
          </a:xfrm>
          <a:prstGeom prst="rect">
            <a:avLst/>
          </a:prstGeom>
          <a:solidFill>
            <a:schemeClr val="tx1"/>
          </a:solidFill>
        </p:spPr>
        <p:txBody>
          <a:bodyPr wrap="square">
            <a:spAutoFit/>
          </a:bodyPr>
          <a:lstStyle/>
          <a:p>
            <a:pPr>
              <a:lnSpc>
                <a:spcPts val="1425"/>
              </a:lnSpc>
              <a:spcBef>
                <a:spcPts val="1200"/>
              </a:spcBef>
              <a:spcAft>
                <a:spcPts val="1200"/>
              </a:spcAft>
            </a:pPr>
            <a:r>
              <a:rPr lang="en-CA" sz="1800" dirty="0">
                <a:solidFill>
                  <a:srgbClr val="9CDCFE"/>
                </a:solidFill>
                <a:effectLst/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position</a:t>
            </a:r>
            <a:r>
              <a:rPr lang="en-CA" sz="1800" dirty="0">
                <a:solidFill>
                  <a:srgbClr val="D4D4D4"/>
                </a:solidFill>
                <a:effectLst/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: </a:t>
            </a:r>
            <a:r>
              <a:rPr lang="en-CA" sz="1800" dirty="0">
                <a:solidFill>
                  <a:srgbClr val="CE9178"/>
                </a:solidFill>
                <a:effectLst/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relative</a:t>
            </a:r>
            <a:r>
              <a:rPr lang="en-CA" sz="1800" dirty="0">
                <a:solidFill>
                  <a:srgbClr val="D4D4D4"/>
                </a:solidFill>
                <a:effectLst/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en-CA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41D911B-6FEA-4507-9231-6183747E45F5}"/>
              </a:ext>
            </a:extLst>
          </p:cNvPr>
          <p:cNvSpPr txBox="1"/>
          <p:nvPr/>
        </p:nvSpPr>
        <p:spPr>
          <a:xfrm>
            <a:off x="8409646" y="4550498"/>
            <a:ext cx="2413347" cy="287579"/>
          </a:xfrm>
          <a:prstGeom prst="rect">
            <a:avLst/>
          </a:prstGeom>
          <a:solidFill>
            <a:schemeClr val="tx1"/>
          </a:solidFill>
        </p:spPr>
        <p:txBody>
          <a:bodyPr wrap="square">
            <a:spAutoFit/>
          </a:bodyPr>
          <a:lstStyle/>
          <a:p>
            <a:pPr>
              <a:lnSpc>
                <a:spcPts val="1425"/>
              </a:lnSpc>
              <a:spcBef>
                <a:spcPts val="1200"/>
              </a:spcBef>
              <a:spcAft>
                <a:spcPts val="1200"/>
              </a:spcAft>
            </a:pPr>
            <a:r>
              <a:rPr lang="en-CA" sz="1800" dirty="0">
                <a:solidFill>
                  <a:srgbClr val="9CDCFE"/>
                </a:solidFill>
                <a:effectLst/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position</a:t>
            </a:r>
            <a:r>
              <a:rPr lang="en-CA" sz="1800" dirty="0">
                <a:solidFill>
                  <a:srgbClr val="D4D4D4"/>
                </a:solidFill>
                <a:effectLst/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: </a:t>
            </a:r>
            <a:r>
              <a:rPr lang="en-CA" dirty="0">
                <a:solidFill>
                  <a:srgbClr val="CE9178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fixed</a:t>
            </a:r>
            <a:r>
              <a:rPr lang="en-CA" sz="1800" dirty="0">
                <a:solidFill>
                  <a:srgbClr val="D4D4D4"/>
                </a:solidFill>
                <a:effectLst/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en-CA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E9BB38C-B864-45D1-A8F1-0F7E2FE7E8AD}"/>
              </a:ext>
            </a:extLst>
          </p:cNvPr>
          <p:cNvSpPr txBox="1"/>
          <p:nvPr/>
        </p:nvSpPr>
        <p:spPr>
          <a:xfrm>
            <a:off x="8409646" y="5862123"/>
            <a:ext cx="2520279" cy="287579"/>
          </a:xfrm>
          <a:prstGeom prst="rect">
            <a:avLst/>
          </a:prstGeom>
          <a:solidFill>
            <a:schemeClr val="tx1"/>
          </a:solidFill>
        </p:spPr>
        <p:txBody>
          <a:bodyPr wrap="square">
            <a:spAutoFit/>
          </a:bodyPr>
          <a:lstStyle/>
          <a:p>
            <a:pPr>
              <a:lnSpc>
                <a:spcPts val="1425"/>
              </a:lnSpc>
              <a:spcBef>
                <a:spcPts val="1200"/>
              </a:spcBef>
              <a:spcAft>
                <a:spcPts val="1200"/>
              </a:spcAft>
            </a:pPr>
            <a:r>
              <a:rPr lang="en-CA" sz="1800" dirty="0">
                <a:solidFill>
                  <a:srgbClr val="9CDCFE"/>
                </a:solidFill>
                <a:effectLst/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position</a:t>
            </a:r>
            <a:r>
              <a:rPr lang="en-CA" sz="1800" dirty="0">
                <a:solidFill>
                  <a:srgbClr val="D4D4D4"/>
                </a:solidFill>
                <a:effectLst/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: </a:t>
            </a:r>
            <a:r>
              <a:rPr lang="en-CA" sz="1800" dirty="0">
                <a:solidFill>
                  <a:srgbClr val="CE9178"/>
                </a:solidFill>
                <a:effectLst/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sticky</a:t>
            </a:r>
            <a:r>
              <a:rPr lang="en-CA" sz="1800" dirty="0">
                <a:solidFill>
                  <a:srgbClr val="D4D4D4"/>
                </a:solidFill>
                <a:effectLst/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en-CA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4728BDC-44B9-4D69-80AA-3880C2FA2636}"/>
              </a:ext>
            </a:extLst>
          </p:cNvPr>
          <p:cNvSpPr txBox="1"/>
          <p:nvPr/>
        </p:nvSpPr>
        <p:spPr>
          <a:xfrm>
            <a:off x="8412108" y="5417092"/>
            <a:ext cx="2078840" cy="287579"/>
          </a:xfrm>
          <a:prstGeom prst="rect">
            <a:avLst/>
          </a:prstGeom>
          <a:solidFill>
            <a:schemeClr val="tx1"/>
          </a:solidFill>
        </p:spPr>
        <p:txBody>
          <a:bodyPr wrap="square">
            <a:spAutoFit/>
          </a:bodyPr>
          <a:lstStyle/>
          <a:p>
            <a:pPr>
              <a:lnSpc>
                <a:spcPts val="1425"/>
              </a:lnSpc>
              <a:spcBef>
                <a:spcPts val="1200"/>
              </a:spcBef>
              <a:spcAft>
                <a:spcPts val="1200"/>
              </a:spcAft>
            </a:pPr>
            <a:r>
              <a:rPr lang="en-CA" sz="1800" dirty="0">
                <a:solidFill>
                  <a:srgbClr val="9CDCFE"/>
                </a:solidFill>
                <a:effectLst/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z-index</a:t>
            </a:r>
            <a:r>
              <a:rPr lang="en-CA" sz="1800" dirty="0">
                <a:solidFill>
                  <a:srgbClr val="D4D4D4"/>
                </a:solidFill>
                <a:effectLst/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: </a:t>
            </a:r>
            <a:r>
              <a:rPr lang="en-CA" sz="1800" dirty="0">
                <a:solidFill>
                  <a:srgbClr val="CE9178"/>
                </a:solidFill>
                <a:effectLst/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999</a:t>
            </a:r>
            <a:r>
              <a:rPr lang="en-CA" sz="1800" dirty="0">
                <a:solidFill>
                  <a:srgbClr val="D4D4D4"/>
                </a:solidFill>
                <a:effectLst/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en-CA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925207D2-887B-4785-943B-5CD4BF18D964}"/>
              </a:ext>
            </a:extLst>
          </p:cNvPr>
          <p:cNvSpPr txBox="1"/>
          <p:nvPr/>
        </p:nvSpPr>
        <p:spPr>
          <a:xfrm>
            <a:off x="8409646" y="4982238"/>
            <a:ext cx="2726913" cy="287579"/>
          </a:xfrm>
          <a:prstGeom prst="rect">
            <a:avLst/>
          </a:prstGeom>
          <a:solidFill>
            <a:schemeClr val="tx1"/>
          </a:solidFill>
        </p:spPr>
        <p:txBody>
          <a:bodyPr wrap="square">
            <a:spAutoFit/>
          </a:bodyPr>
          <a:lstStyle/>
          <a:p>
            <a:pPr>
              <a:lnSpc>
                <a:spcPts val="1425"/>
              </a:lnSpc>
              <a:spcBef>
                <a:spcPts val="1200"/>
              </a:spcBef>
              <a:spcAft>
                <a:spcPts val="1200"/>
              </a:spcAft>
            </a:pPr>
            <a:r>
              <a:rPr lang="en-CA" sz="1800" dirty="0">
                <a:solidFill>
                  <a:srgbClr val="9CDCFE"/>
                </a:solidFill>
                <a:effectLst/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position</a:t>
            </a:r>
            <a:r>
              <a:rPr lang="en-CA" sz="1800" dirty="0">
                <a:solidFill>
                  <a:srgbClr val="D4D4D4"/>
                </a:solidFill>
                <a:effectLst/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: </a:t>
            </a:r>
            <a:r>
              <a:rPr lang="en-CA" sz="1800" dirty="0">
                <a:solidFill>
                  <a:srgbClr val="CE9178"/>
                </a:solidFill>
                <a:effectLst/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absolute</a:t>
            </a:r>
            <a:r>
              <a:rPr lang="en-CA" sz="1800" dirty="0">
                <a:solidFill>
                  <a:srgbClr val="D4D4D4"/>
                </a:solidFill>
                <a:effectLst/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en-CA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83545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52D309-4FFC-47B3-87F3-1BE8B55C59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CSS Properties of Backgrounds</a:t>
            </a:r>
            <a:r>
              <a:rPr lang="en-US" baseline="30000" dirty="0"/>
              <a:t>[2]</a:t>
            </a:r>
            <a:endParaRPr lang="en-C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B8C398-8B17-4107-A3F4-7831A915B0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556792"/>
            <a:ext cx="10972800" cy="4625609"/>
          </a:xfrm>
        </p:spPr>
        <p:txBody>
          <a:bodyPr/>
          <a:lstStyle/>
          <a:p>
            <a:pPr lvl="0"/>
            <a:r>
              <a:rPr lang="en-US" dirty="0"/>
              <a:t>Background </a:t>
            </a:r>
            <a:r>
              <a:rPr lang="en-US" dirty="0" err="1"/>
              <a:t>colours</a:t>
            </a:r>
            <a:endParaRPr lang="en-CA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r>
              <a:rPr lang="en-US" dirty="0"/>
              <a:t>Background images</a:t>
            </a:r>
            <a:endParaRPr lang="en-CA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r>
              <a:rPr lang="en-US" dirty="0"/>
              <a:t>Background gradients</a:t>
            </a:r>
            <a:endParaRPr lang="en-CA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CF43BC4-807C-4CD1-9F99-E3E7218505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E8EB9-66BB-41AC-AC43-D6139A5E9D03}" type="slidenum">
              <a:rPr lang="en-CA" smtClean="0"/>
              <a:pPr/>
              <a:t>4</a:t>
            </a:fld>
            <a:endParaRPr lang="en-CA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CB27763-78AA-438A-A653-9B57E37817E8}"/>
              </a:ext>
            </a:extLst>
          </p:cNvPr>
          <p:cNvSpPr/>
          <p:nvPr/>
        </p:nvSpPr>
        <p:spPr>
          <a:xfrm>
            <a:off x="5015880" y="1702774"/>
            <a:ext cx="6096000" cy="954107"/>
          </a:xfrm>
          <a:prstGeom prst="rect">
            <a:avLst/>
          </a:prstGeom>
          <a:solidFill>
            <a:schemeClr val="tx1"/>
          </a:solidFill>
        </p:spPr>
        <p:txBody>
          <a:bodyPr>
            <a:spAutoFit/>
          </a:bodyPr>
          <a:lstStyle/>
          <a:p>
            <a:r>
              <a:rPr lang="en-CA" dirty="0">
                <a:solidFill>
                  <a:srgbClr val="D4D4D4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CA" sz="20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CA" dirty="0">
                <a:solidFill>
                  <a:srgbClr val="D7BA7D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body</a:t>
            </a:r>
            <a:r>
              <a:rPr lang="en-CA" dirty="0">
                <a:solidFill>
                  <a:srgbClr val="D4D4D4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{</a:t>
            </a:r>
            <a:endParaRPr lang="en-CA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CA" dirty="0">
                <a:solidFill>
                  <a:srgbClr val="D4D4D4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   </a:t>
            </a:r>
            <a:r>
              <a:rPr lang="en-CA" dirty="0">
                <a:solidFill>
                  <a:srgbClr val="9CDCFE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background-color</a:t>
            </a:r>
            <a:r>
              <a:rPr lang="en-CA" dirty="0">
                <a:solidFill>
                  <a:srgbClr val="D4D4D4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: </a:t>
            </a:r>
            <a:r>
              <a:rPr lang="en-CA" dirty="0">
                <a:solidFill>
                  <a:srgbClr val="CE9178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thistle</a:t>
            </a:r>
            <a:r>
              <a:rPr lang="en-CA" dirty="0">
                <a:solidFill>
                  <a:srgbClr val="D4D4D4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en-CA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CA" dirty="0">
                <a:solidFill>
                  <a:srgbClr val="D4D4D4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 }</a:t>
            </a:r>
            <a:endParaRPr lang="en-CA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A573ECD-2B38-46FA-9C6C-BCDD2246314B}"/>
              </a:ext>
            </a:extLst>
          </p:cNvPr>
          <p:cNvSpPr/>
          <p:nvPr/>
        </p:nvSpPr>
        <p:spPr>
          <a:xfrm>
            <a:off x="5015880" y="3234403"/>
            <a:ext cx="6096000" cy="923330"/>
          </a:xfrm>
          <a:prstGeom prst="rect">
            <a:avLst/>
          </a:prstGeom>
          <a:solidFill>
            <a:schemeClr val="tx1"/>
          </a:solidFill>
        </p:spPr>
        <p:txBody>
          <a:bodyPr>
            <a:spAutoFit/>
          </a:bodyPr>
          <a:lstStyle/>
          <a:p>
            <a:r>
              <a:rPr lang="en-CA" dirty="0">
                <a:solidFill>
                  <a:srgbClr val="D4D4D4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 </a:t>
            </a:r>
            <a:r>
              <a:rPr lang="en-CA" dirty="0">
                <a:solidFill>
                  <a:srgbClr val="D7BA7D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.stars</a:t>
            </a:r>
            <a:r>
              <a:rPr lang="en-CA" dirty="0">
                <a:solidFill>
                  <a:srgbClr val="D4D4D4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{</a:t>
            </a:r>
            <a:endParaRPr lang="en-CA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CA" dirty="0">
                <a:solidFill>
                  <a:srgbClr val="D4D4D4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     </a:t>
            </a:r>
            <a:r>
              <a:rPr lang="en-CA" dirty="0">
                <a:solidFill>
                  <a:srgbClr val="9CDCFE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background-image</a:t>
            </a:r>
            <a:r>
              <a:rPr lang="en-CA" dirty="0">
                <a:solidFill>
                  <a:srgbClr val="D4D4D4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: </a:t>
            </a:r>
            <a:r>
              <a:rPr lang="en-CA" dirty="0" err="1">
                <a:solidFill>
                  <a:srgbClr val="DCDCAA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url</a:t>
            </a:r>
            <a:r>
              <a:rPr lang="en-CA" dirty="0">
                <a:solidFill>
                  <a:srgbClr val="D4D4D4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CA" dirty="0">
                <a:solidFill>
                  <a:srgbClr val="CE9178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'stars.png'</a:t>
            </a:r>
            <a:r>
              <a:rPr lang="en-CA" dirty="0">
                <a:solidFill>
                  <a:srgbClr val="D4D4D4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);</a:t>
            </a:r>
            <a:endParaRPr lang="en-CA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CA" dirty="0">
                <a:solidFill>
                  <a:srgbClr val="D4D4D4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 }</a:t>
            </a:r>
            <a:endParaRPr lang="en-CA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F62209A7-0D28-43C8-A6BA-5F9314020369}"/>
              </a:ext>
            </a:extLst>
          </p:cNvPr>
          <p:cNvSpPr/>
          <p:nvPr/>
        </p:nvSpPr>
        <p:spPr>
          <a:xfrm>
            <a:off x="5015880" y="4581128"/>
            <a:ext cx="6096000" cy="1933863"/>
          </a:xfrm>
          <a:prstGeom prst="rect">
            <a:avLst/>
          </a:prstGeom>
          <a:solidFill>
            <a:schemeClr val="tx1"/>
          </a:solidFill>
        </p:spPr>
        <p:txBody>
          <a:bodyPr>
            <a:spAutoFit/>
          </a:bodyPr>
          <a:lstStyle/>
          <a:p>
            <a:pPr>
              <a:lnSpc>
                <a:spcPts val="1425"/>
              </a:lnSpc>
            </a:pPr>
            <a:r>
              <a:rPr lang="en-CA" dirty="0">
                <a:solidFill>
                  <a:srgbClr val="D4D4D4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CA" dirty="0">
                <a:solidFill>
                  <a:srgbClr val="D7BA7D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CA" dirty="0" err="1">
                <a:solidFill>
                  <a:srgbClr val="D7BA7D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myGradient</a:t>
            </a:r>
            <a:r>
              <a:rPr lang="en-CA" dirty="0">
                <a:solidFill>
                  <a:srgbClr val="D4D4D4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{</a:t>
            </a:r>
            <a:endParaRPr lang="en-CA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CA" dirty="0">
                <a:solidFill>
                  <a:srgbClr val="D4D4D4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       </a:t>
            </a:r>
            <a:endParaRPr lang="en-CA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7200"/>
            <a:r>
              <a:rPr lang="en-CA" dirty="0">
                <a:solidFill>
                  <a:srgbClr val="9CDCFE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background-image</a:t>
            </a:r>
            <a:r>
              <a:rPr lang="en-CA" dirty="0">
                <a:solidFill>
                  <a:srgbClr val="D4D4D4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: </a:t>
            </a:r>
            <a:r>
              <a:rPr lang="en-CA" dirty="0">
                <a:solidFill>
                  <a:srgbClr val="DCDCAA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linear-gradient</a:t>
            </a:r>
            <a:r>
              <a:rPr lang="en-CA" dirty="0">
                <a:solidFill>
                  <a:srgbClr val="D4D4D4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CA" dirty="0">
                <a:solidFill>
                  <a:srgbClr val="B5CEA8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90deg</a:t>
            </a:r>
            <a:r>
              <a:rPr lang="en-CA" dirty="0">
                <a:solidFill>
                  <a:srgbClr val="D4D4D4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 </a:t>
            </a:r>
            <a:r>
              <a:rPr lang="en-CA" dirty="0" err="1">
                <a:solidFill>
                  <a:srgbClr val="DCDCAA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rgba</a:t>
            </a:r>
            <a:r>
              <a:rPr lang="en-CA" dirty="0">
                <a:solidFill>
                  <a:srgbClr val="D4D4D4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CA" dirty="0">
                <a:solidFill>
                  <a:srgbClr val="B5CEA8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238</a:t>
            </a:r>
            <a:r>
              <a:rPr lang="en-CA" dirty="0">
                <a:solidFill>
                  <a:srgbClr val="D4D4D4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CA" dirty="0">
                <a:solidFill>
                  <a:srgbClr val="B5CEA8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174</a:t>
            </a:r>
            <a:r>
              <a:rPr lang="en-CA" dirty="0">
                <a:solidFill>
                  <a:srgbClr val="D4D4D4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CA" dirty="0">
                <a:solidFill>
                  <a:srgbClr val="B5CEA8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202</a:t>
            </a:r>
            <a:r>
              <a:rPr lang="en-CA" dirty="0">
                <a:solidFill>
                  <a:srgbClr val="D4D4D4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CA" dirty="0">
                <a:solidFill>
                  <a:srgbClr val="B5CEA8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CA" dirty="0">
                <a:solidFill>
                  <a:srgbClr val="D4D4D4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 </a:t>
            </a:r>
            <a:r>
              <a:rPr lang="en-CA" dirty="0">
                <a:solidFill>
                  <a:srgbClr val="B5CEA8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0%</a:t>
            </a:r>
            <a:r>
              <a:rPr lang="en-CA" dirty="0">
                <a:solidFill>
                  <a:srgbClr val="D4D4D4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 </a:t>
            </a:r>
            <a:r>
              <a:rPr lang="en-CA" dirty="0" err="1">
                <a:solidFill>
                  <a:srgbClr val="DCDCAA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rgba</a:t>
            </a:r>
            <a:r>
              <a:rPr lang="en-CA" dirty="0">
                <a:solidFill>
                  <a:srgbClr val="D4D4D4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CA" dirty="0">
                <a:solidFill>
                  <a:srgbClr val="B5CEA8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148</a:t>
            </a:r>
            <a:r>
              <a:rPr lang="en-CA" dirty="0">
                <a:solidFill>
                  <a:srgbClr val="D4D4D4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CA" dirty="0">
                <a:solidFill>
                  <a:srgbClr val="B5CEA8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187</a:t>
            </a:r>
            <a:r>
              <a:rPr lang="en-CA" dirty="0">
                <a:solidFill>
                  <a:srgbClr val="D4D4D4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CA" dirty="0">
                <a:solidFill>
                  <a:srgbClr val="B5CEA8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233</a:t>
            </a:r>
            <a:r>
              <a:rPr lang="en-CA" dirty="0">
                <a:solidFill>
                  <a:srgbClr val="D4D4D4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CA" dirty="0">
                <a:solidFill>
                  <a:srgbClr val="B5CEA8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CA" dirty="0">
                <a:solidFill>
                  <a:srgbClr val="D4D4D4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 </a:t>
            </a:r>
            <a:r>
              <a:rPr lang="en-CA" dirty="0">
                <a:solidFill>
                  <a:srgbClr val="B5CEA8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100%</a:t>
            </a:r>
            <a:r>
              <a:rPr lang="en-CA" dirty="0">
                <a:solidFill>
                  <a:srgbClr val="D4D4D4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);</a:t>
            </a:r>
            <a:endParaRPr lang="en-CA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CA" dirty="0">
                <a:solidFill>
                  <a:srgbClr val="D4D4D4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   </a:t>
            </a:r>
            <a:endParaRPr lang="en-CA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CA" dirty="0">
                <a:solidFill>
                  <a:srgbClr val="D4D4D4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} </a:t>
            </a:r>
            <a:endParaRPr lang="en-CA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12829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A7C1EF-894B-4FBC-A74C-F2EDCCA746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Accessible </a:t>
            </a:r>
            <a:r>
              <a:rPr lang="en-US" dirty="0" err="1"/>
              <a:t>Colours</a:t>
            </a:r>
            <a:endParaRPr lang="en-C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67131B-C933-4AAF-BB7C-7F416740F8D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sz="3000" dirty="0"/>
              <a:t>For your website: choose </a:t>
            </a:r>
            <a:r>
              <a:rPr lang="en-US" sz="3000" dirty="0" err="1"/>
              <a:t>colours</a:t>
            </a:r>
            <a:r>
              <a:rPr lang="en-US" sz="3000" dirty="0"/>
              <a:t> that have good contrast between the foreground and background </a:t>
            </a:r>
            <a:r>
              <a:rPr lang="en-US" sz="3000" dirty="0" err="1"/>
              <a:t>colours</a:t>
            </a:r>
            <a:r>
              <a:rPr lang="en-US" sz="3000" dirty="0"/>
              <a:t>. </a:t>
            </a:r>
          </a:p>
          <a:p>
            <a:endParaRPr lang="en-US" sz="3000" dirty="0"/>
          </a:p>
          <a:p>
            <a:r>
              <a:rPr lang="en-US" sz="3000" dirty="0"/>
              <a:t>Adding backgrounds to elements with text: sometimes renders the text unreadable for the visitors.</a:t>
            </a:r>
          </a:p>
          <a:p>
            <a:endParaRPr lang="en-US" sz="3000" dirty="0"/>
          </a:p>
          <a:p>
            <a:r>
              <a:rPr lang="en-US" sz="3000" dirty="0"/>
              <a:t>A dark-</a:t>
            </a:r>
            <a:r>
              <a:rPr lang="en-US" sz="3000" dirty="0" err="1"/>
              <a:t>coloured</a:t>
            </a:r>
            <a:r>
              <a:rPr lang="en-US" sz="3000" dirty="0"/>
              <a:t> text should be avoided on dark background.</a:t>
            </a:r>
          </a:p>
          <a:p>
            <a:endParaRPr lang="en-US" sz="3000" dirty="0"/>
          </a:p>
          <a:p>
            <a:r>
              <a:rPr lang="en-US" sz="3000" dirty="0"/>
              <a:t> A </a:t>
            </a:r>
            <a:r>
              <a:rPr lang="en-US" sz="3000" dirty="0" err="1"/>
              <a:t>light-coloured</a:t>
            </a:r>
            <a:r>
              <a:rPr lang="en-US" sz="3000" dirty="0"/>
              <a:t> text should be avoided on a light background.</a:t>
            </a:r>
          </a:p>
          <a:p>
            <a:endParaRPr lang="en-US" sz="3000" dirty="0"/>
          </a:p>
          <a:p>
            <a:r>
              <a:rPr lang="en-US" sz="3000" dirty="0"/>
              <a:t>The latest standards as per the </a:t>
            </a:r>
            <a:r>
              <a:rPr lang="en-US" sz="3000" u="sng" dirty="0">
                <a:hlinkClick r:id="rId2"/>
              </a:rPr>
              <a:t>AODA</a:t>
            </a:r>
            <a:r>
              <a:rPr lang="en-US" sz="3000" dirty="0"/>
              <a:t> for web accessibility are WCAG 2.0 AA. </a:t>
            </a:r>
          </a:p>
          <a:p>
            <a:endParaRPr lang="en-US" sz="3000" dirty="0"/>
          </a:p>
          <a:p>
            <a:r>
              <a:rPr lang="en-US" sz="3000" dirty="0"/>
              <a:t>Use colour contrast checker tools like </a:t>
            </a:r>
            <a:r>
              <a:rPr lang="en-US" sz="3000" u="sng" dirty="0">
                <a:hlinkClick r:id="rId3"/>
              </a:rPr>
              <a:t>this one from </a:t>
            </a:r>
            <a:r>
              <a:rPr lang="en-US" sz="3000" u="sng" dirty="0" err="1">
                <a:hlinkClick r:id="rId3"/>
              </a:rPr>
              <a:t>WebAIM</a:t>
            </a:r>
            <a:r>
              <a:rPr lang="en-US" sz="3000" dirty="0"/>
              <a:t> for checking if the </a:t>
            </a:r>
            <a:r>
              <a:rPr lang="en-US" sz="3000" dirty="0" err="1"/>
              <a:t>colours</a:t>
            </a:r>
            <a:r>
              <a:rPr lang="en-US" sz="3000" dirty="0"/>
              <a:t> of your website confirm the WCAG 2.0 AA standards. </a:t>
            </a:r>
            <a:endParaRPr lang="en-CA" sz="30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15DD97D-B628-43EE-B7C1-8CB3CDF100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E8EB9-66BB-41AC-AC43-D6139A5E9D03}" type="slidenum">
              <a:rPr lang="en-CA" smtClean="0"/>
              <a:pPr/>
              <a:t>5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3626759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A7C1EF-894B-4FBC-A74C-F2EDCCA746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Accessible </a:t>
            </a:r>
            <a:r>
              <a:rPr lang="en-US" dirty="0" err="1"/>
              <a:t>Colours</a:t>
            </a:r>
            <a:endParaRPr lang="en-C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67131B-C933-4AAF-BB7C-7F416740F8D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18872" indent="0">
              <a:buNone/>
            </a:pPr>
            <a:r>
              <a:rPr lang="en-US" sz="3000" i="1" dirty="0"/>
              <a:t>Video: Testing Color Contrast &amp; Simulating Color Blindness with the Firefox Accessibility Inspector (8:52)</a:t>
            </a:r>
          </a:p>
          <a:p>
            <a:pPr marL="118872" indent="0">
              <a:buNone/>
            </a:pPr>
            <a:endParaRPr lang="en-US" sz="3000" dirty="0"/>
          </a:p>
          <a:p>
            <a:pPr marL="118872" indent="0">
              <a:buNone/>
            </a:pPr>
            <a:endParaRPr lang="en-CA" sz="30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15DD97D-B628-43EE-B7C1-8CB3CDF100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E8EB9-66BB-41AC-AC43-D6139A5E9D03}" type="slidenum">
              <a:rPr lang="en-CA" smtClean="0"/>
              <a:pPr/>
              <a:t>6</a:t>
            </a:fld>
            <a:endParaRPr lang="en-CA" dirty="0"/>
          </a:p>
        </p:txBody>
      </p:sp>
      <p:pic>
        <p:nvPicPr>
          <p:cNvPr id="6" name="Online Media 5" title="Testing Color Contrast &amp; Simulating Color Blindness with the Firefox Accessibility Inspector">
            <a:hlinkClick r:id="" action="ppaction://media"/>
            <a:extLst>
              <a:ext uri="{FF2B5EF4-FFF2-40B4-BE49-F238E27FC236}">
                <a16:creationId xmlns:a16="http://schemas.microsoft.com/office/drawing/2014/main" id="{2D25FBF2-724A-430B-BCE3-7C091228D12E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2567608" y="3011309"/>
            <a:ext cx="6480720" cy="36616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84351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6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59A1C1-470C-4ECB-91FF-E2BA30A6CA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CSS Overflow </a:t>
            </a:r>
            <a:r>
              <a:rPr lang="en-US" baseline="30000" dirty="0"/>
              <a:t>[3]</a:t>
            </a:r>
            <a:endParaRPr lang="en-C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40C8A7-B124-483E-8C54-211CB1A808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775193"/>
            <a:ext cx="4838328" cy="2589912"/>
          </a:xfrm>
        </p:spPr>
        <p:txBody>
          <a:bodyPr/>
          <a:lstStyle/>
          <a:p>
            <a:r>
              <a:rPr lang="en-US" dirty="0"/>
              <a:t>Here is a sample CSS that hides the overflowing content from a box with a class </a:t>
            </a:r>
            <a:r>
              <a:rPr lang="en-US" i="1" dirty="0" err="1"/>
              <a:t>hideIt</a:t>
            </a:r>
            <a:r>
              <a:rPr lang="en-US" dirty="0"/>
              <a:t>:</a:t>
            </a:r>
            <a:endParaRPr lang="en-CA" dirty="0"/>
          </a:p>
          <a:p>
            <a:endParaRPr lang="en-CA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2895239-98A8-4F35-B40C-E6714385A9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E8EB9-66BB-41AC-AC43-D6139A5E9D03}" type="slidenum">
              <a:rPr lang="en-CA" smtClean="0"/>
              <a:pPr/>
              <a:t>7</a:t>
            </a:fld>
            <a:endParaRPr lang="en-CA" dirty="0"/>
          </a:p>
        </p:txBody>
      </p:sp>
      <p:pic>
        <p:nvPicPr>
          <p:cNvPr id="5" name="Picture 4" descr="Two boxes with text overflowing out of the box borders.">
            <a:extLst>
              <a:ext uri="{FF2B5EF4-FFF2-40B4-BE49-F238E27FC236}">
                <a16:creationId xmlns:a16="http://schemas.microsoft.com/office/drawing/2014/main" id="{2B7B06D9-97FB-489C-ACFA-599F5229AC77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8832304" y="1747633"/>
            <a:ext cx="2318048" cy="3096344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615BD0DD-D9DA-4579-9277-C9BB373EB649}"/>
              </a:ext>
            </a:extLst>
          </p:cNvPr>
          <p:cNvSpPr/>
          <p:nvPr/>
        </p:nvSpPr>
        <p:spPr>
          <a:xfrm>
            <a:off x="7957240" y="4952549"/>
            <a:ext cx="396044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1200"/>
              </a:spcBef>
              <a:spcAft>
                <a:spcPts val="1000"/>
              </a:spcAft>
            </a:pPr>
            <a:r>
              <a:rPr lang="en-US" sz="1600" i="1" dirty="0">
                <a:solidFill>
                  <a:srgbClr val="565A5C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Figure 1. Image showing overflowing content horizontally and vertically out of two boxes.</a:t>
            </a:r>
            <a:endParaRPr lang="en-CA" sz="1600" i="1" dirty="0">
              <a:solidFill>
                <a:srgbClr val="565A5C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09C29BC-02E6-4616-846B-E2BA278C165E}"/>
              </a:ext>
            </a:extLst>
          </p:cNvPr>
          <p:cNvSpPr/>
          <p:nvPr/>
        </p:nvSpPr>
        <p:spPr>
          <a:xfrm>
            <a:off x="1444588" y="4382312"/>
            <a:ext cx="3168352" cy="923330"/>
          </a:xfrm>
          <a:prstGeom prst="rect">
            <a:avLst/>
          </a:prstGeom>
          <a:solidFill>
            <a:schemeClr val="tx1"/>
          </a:solidFill>
        </p:spPr>
        <p:txBody>
          <a:bodyPr wrap="square">
            <a:spAutoFit/>
          </a:bodyPr>
          <a:lstStyle/>
          <a:p>
            <a:r>
              <a:rPr lang="en-CA" dirty="0">
                <a:solidFill>
                  <a:srgbClr val="D4D4D4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CA" dirty="0">
                <a:solidFill>
                  <a:srgbClr val="D7BA7D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CA" dirty="0" err="1">
                <a:solidFill>
                  <a:srgbClr val="D7BA7D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hideIt</a:t>
            </a:r>
            <a:r>
              <a:rPr lang="en-CA" dirty="0">
                <a:solidFill>
                  <a:srgbClr val="D4D4D4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{</a:t>
            </a:r>
            <a:endParaRPr lang="en-CA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CA" dirty="0">
                <a:solidFill>
                  <a:srgbClr val="D4D4D4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    </a:t>
            </a:r>
            <a:r>
              <a:rPr lang="en-CA" dirty="0">
                <a:solidFill>
                  <a:srgbClr val="9CDCFE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overflow</a:t>
            </a:r>
            <a:r>
              <a:rPr lang="en-CA" dirty="0">
                <a:solidFill>
                  <a:srgbClr val="D4D4D4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: </a:t>
            </a:r>
            <a:r>
              <a:rPr lang="en-CA" dirty="0">
                <a:solidFill>
                  <a:srgbClr val="CE9178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hidden</a:t>
            </a:r>
            <a:r>
              <a:rPr lang="en-CA" dirty="0">
                <a:solidFill>
                  <a:srgbClr val="D4D4D4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en-CA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CA" dirty="0">
                <a:solidFill>
                  <a:srgbClr val="D4D4D4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}</a:t>
            </a:r>
            <a:endParaRPr lang="en-CA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698388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A0335B-67F6-4F30-B432-9E4845BF45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Responsive CSS </a:t>
            </a:r>
            <a:r>
              <a:rPr lang="en-US" baseline="30000" dirty="0"/>
              <a:t>[4]</a:t>
            </a:r>
            <a:endParaRPr lang="en-C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7F54A8-1299-4A29-8B7F-1618E0CCA5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800" dirty="0"/>
              <a:t>Responsive CSS: Adapt websites to any device size</a:t>
            </a:r>
            <a:endParaRPr lang="en-US" sz="2800" baseline="30000" dirty="0"/>
          </a:p>
          <a:p>
            <a:r>
              <a:rPr lang="en-US" sz="2800" dirty="0"/>
              <a:t>Set the Viewport</a:t>
            </a:r>
          </a:p>
          <a:p>
            <a:pPr marL="118872" indent="0">
              <a:buNone/>
            </a:pPr>
            <a:r>
              <a:rPr lang="en-US" sz="2800" baseline="30000" dirty="0"/>
              <a:t> </a:t>
            </a:r>
          </a:p>
          <a:p>
            <a:pPr marL="118872" indent="0">
              <a:buNone/>
            </a:pPr>
            <a:endParaRPr lang="en-US" sz="2800" baseline="30000" dirty="0"/>
          </a:p>
          <a:p>
            <a:pPr marL="118872" indent="0">
              <a:buNone/>
            </a:pPr>
            <a:endParaRPr lang="en-US" sz="2800" baseline="30000" dirty="0"/>
          </a:p>
          <a:p>
            <a:pPr marL="118872" indent="0">
              <a:buNone/>
            </a:pPr>
            <a:endParaRPr lang="en-CA" sz="2800" dirty="0"/>
          </a:p>
          <a:p>
            <a:pPr marL="118872" indent="0">
              <a:buNone/>
            </a:pPr>
            <a:endParaRPr lang="en-CA" sz="2800" dirty="0"/>
          </a:p>
          <a:p>
            <a:r>
              <a:rPr lang="en-US" sz="2800" dirty="0"/>
              <a:t>Use CSS Media </a:t>
            </a:r>
            <a:br>
              <a:rPr lang="en-US" sz="2800" dirty="0"/>
            </a:br>
            <a:r>
              <a:rPr lang="en-US" sz="2800" dirty="0"/>
              <a:t>Queries to write</a:t>
            </a:r>
            <a:br>
              <a:rPr lang="en-US" sz="2800" dirty="0"/>
            </a:br>
            <a:r>
              <a:rPr lang="en-US" sz="2800" dirty="0"/>
              <a:t>new CSS rules</a:t>
            </a:r>
            <a:br>
              <a:rPr lang="en-US" sz="2800" dirty="0"/>
            </a:br>
            <a:r>
              <a:rPr lang="en-US" sz="2800" dirty="0"/>
              <a:t>for different</a:t>
            </a:r>
            <a:br>
              <a:rPr lang="en-US" sz="2800" dirty="0"/>
            </a:br>
            <a:r>
              <a:rPr lang="en-US" sz="2800" dirty="0"/>
              <a:t>screen sizes.</a:t>
            </a:r>
            <a:endParaRPr lang="en-CA" sz="2800" dirty="0"/>
          </a:p>
          <a:p>
            <a:endParaRPr lang="en-CA" sz="28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CF5F3B8-9B33-4423-94E4-6B279D26B2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E8EB9-66BB-41AC-AC43-D6139A5E9D03}" type="slidenum">
              <a:rPr lang="en-CA" smtClean="0"/>
              <a:pPr/>
              <a:t>8</a:t>
            </a:fld>
            <a:endParaRPr lang="en-CA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EBD0F5F-555B-400B-A5A2-48F13D6A9FF9}"/>
              </a:ext>
            </a:extLst>
          </p:cNvPr>
          <p:cNvSpPr txBox="1"/>
          <p:nvPr/>
        </p:nvSpPr>
        <p:spPr>
          <a:xfrm>
            <a:off x="4151784" y="2420888"/>
            <a:ext cx="7848872" cy="156966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marL="457200">
              <a:spcBef>
                <a:spcPts val="1200"/>
              </a:spcBef>
              <a:spcAft>
                <a:spcPts val="1200"/>
              </a:spcAft>
            </a:pPr>
            <a:r>
              <a:rPr lang="en-CA" sz="1200" i="1" dirty="0">
                <a:effectLst/>
                <a:latin typeface="Lucida Console" panose="020B06090405040202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&lt;!DOCTYPE html&gt;</a:t>
            </a:r>
            <a:br>
              <a:rPr lang="en-CA" sz="1200" i="1" dirty="0">
                <a:effectLst/>
                <a:latin typeface="Lucida Console" panose="020B06090405040202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CA" sz="1200" i="1" dirty="0">
                <a:effectLst/>
                <a:latin typeface="Lucida Console" panose="020B06090405040202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&lt;html lang="</a:t>
            </a:r>
            <a:r>
              <a:rPr lang="en-CA" sz="1200" i="1" dirty="0" err="1">
                <a:effectLst/>
                <a:latin typeface="Lucida Console" panose="020B06090405040202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en</a:t>
            </a:r>
            <a:r>
              <a:rPr lang="en-CA" sz="1200" i="1" dirty="0">
                <a:effectLst/>
                <a:latin typeface="Lucida Console" panose="020B06090405040202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"&gt;</a:t>
            </a:r>
            <a:br>
              <a:rPr lang="en-CA" sz="1200" i="1" dirty="0">
                <a:effectLst/>
                <a:latin typeface="Lucida Console" panose="020B06090405040202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CA" sz="1200" i="1" dirty="0">
                <a:effectLst/>
                <a:latin typeface="Lucida Console" panose="020B06090405040202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 &lt;head&gt;</a:t>
            </a:r>
            <a:br>
              <a:rPr lang="en-CA" sz="1200" i="1" dirty="0">
                <a:effectLst/>
                <a:latin typeface="Lucida Console" panose="020B06090405040202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CA" sz="1200" i="1" dirty="0">
                <a:effectLst/>
                <a:latin typeface="Lucida Console" panose="020B06090405040202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  …</a:t>
            </a:r>
            <a:br>
              <a:rPr lang="en-CA" sz="1200" i="1" dirty="0">
                <a:effectLst/>
                <a:latin typeface="Lucida Console" panose="020B06090405040202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CA" sz="1200" i="1" dirty="0">
                <a:effectLst/>
                <a:latin typeface="Lucida Console" panose="020B06090405040202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r>
              <a:rPr lang="en-CA" sz="1200" i="1" dirty="0">
                <a:effectLst/>
                <a:highlight>
                  <a:srgbClr val="FFFF00"/>
                </a:highlight>
                <a:latin typeface="Lucida Console" panose="020B06090405040202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&lt;meta name="viewport" content="width=</a:t>
            </a:r>
            <a:r>
              <a:rPr lang="en-CA" sz="1200" i="1" dirty="0" err="1">
                <a:effectLst/>
                <a:highlight>
                  <a:srgbClr val="FFFF00"/>
                </a:highlight>
                <a:latin typeface="Lucida Console" panose="020B06090405040202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devicewidth</a:t>
            </a:r>
            <a:r>
              <a:rPr lang="en-CA" sz="1200" i="1" dirty="0">
                <a:effectLst/>
                <a:highlight>
                  <a:srgbClr val="FFFF00"/>
                </a:highlight>
                <a:latin typeface="Lucida Console" panose="020B06090405040202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, initial-scale=1"&gt;</a:t>
            </a:r>
            <a:br>
              <a:rPr lang="en-CA" sz="1200" i="1" dirty="0">
                <a:effectLst/>
                <a:latin typeface="Lucida Console" panose="020B06090405040202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CA" sz="1200" i="1" dirty="0">
                <a:effectLst/>
                <a:latin typeface="Lucida Console" panose="020B06090405040202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  …</a:t>
            </a:r>
            <a:br>
              <a:rPr lang="en-CA" sz="1200" i="1" dirty="0">
                <a:effectLst/>
                <a:latin typeface="Lucida Console" panose="020B06090405040202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CA" sz="1200" i="1" dirty="0">
                <a:effectLst/>
                <a:latin typeface="Lucida Console" panose="020B06090405040202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 &lt;/head&gt;</a:t>
            </a:r>
            <a:br>
              <a:rPr lang="en-CA" sz="1200" i="1" dirty="0">
                <a:effectLst/>
                <a:latin typeface="Lucida Console" panose="020B06090405040202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CA" sz="1200" i="1" dirty="0">
                <a:effectLst/>
                <a:latin typeface="Lucida Console" panose="020B06090405040202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 …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1C23572-13A9-4E8C-98D4-C7CC550AB9F4}"/>
              </a:ext>
            </a:extLst>
          </p:cNvPr>
          <p:cNvSpPr txBox="1"/>
          <p:nvPr/>
        </p:nvSpPr>
        <p:spPr>
          <a:xfrm>
            <a:off x="3791744" y="4390812"/>
            <a:ext cx="8208912" cy="1384995"/>
          </a:xfrm>
          <a:prstGeom prst="rect">
            <a:avLst/>
          </a:prstGeom>
          <a:solidFill>
            <a:schemeClr val="tx1"/>
          </a:solidFill>
        </p:spPr>
        <p:txBody>
          <a:bodyPr wrap="square">
            <a:spAutoFit/>
          </a:bodyPr>
          <a:lstStyle/>
          <a:p>
            <a:r>
              <a:rPr lang="en-CA" sz="1400" dirty="0">
                <a:solidFill>
                  <a:srgbClr val="C586C0"/>
                </a:solidFill>
                <a:effectLst/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@media</a:t>
            </a:r>
            <a:r>
              <a:rPr lang="en-CA" sz="1400" dirty="0">
                <a:solidFill>
                  <a:srgbClr val="D4D4D4"/>
                </a:solidFill>
                <a:effectLst/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(</a:t>
            </a:r>
            <a:r>
              <a:rPr lang="en-CA" sz="1400" dirty="0">
                <a:solidFill>
                  <a:srgbClr val="9CDCFE"/>
                </a:solidFill>
                <a:effectLst/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max-width</a:t>
            </a:r>
            <a:r>
              <a:rPr lang="en-CA" sz="1400" dirty="0">
                <a:solidFill>
                  <a:srgbClr val="D4D4D4"/>
                </a:solidFill>
                <a:effectLst/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: </a:t>
            </a:r>
            <a:r>
              <a:rPr lang="en-CA" sz="1400" dirty="0">
                <a:solidFill>
                  <a:srgbClr val="B5CEA8"/>
                </a:solidFill>
                <a:effectLst/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600px</a:t>
            </a:r>
            <a:r>
              <a:rPr lang="en-CA" sz="1400" dirty="0">
                <a:solidFill>
                  <a:srgbClr val="D4D4D4"/>
                </a:solidFill>
                <a:effectLst/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 {</a:t>
            </a:r>
            <a:endParaRPr lang="en-CA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CA" sz="1400" dirty="0">
                <a:solidFill>
                  <a:srgbClr val="D4D4D4"/>
                </a:solidFill>
                <a:effectLst/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 </a:t>
            </a:r>
            <a:r>
              <a:rPr lang="en-CA" sz="1400" dirty="0">
                <a:solidFill>
                  <a:srgbClr val="6A9955"/>
                </a:solidFill>
                <a:effectLst/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/*This is where you can write CSS for screens smaller than or equal to 600px*/</a:t>
            </a:r>
            <a:endParaRPr lang="en-CA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CA" sz="1400" dirty="0">
                <a:solidFill>
                  <a:srgbClr val="D4D4D4"/>
                </a:solidFill>
                <a:effectLst/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}</a:t>
            </a:r>
            <a:endParaRPr lang="en-CA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CA" sz="1400" dirty="0">
                <a:solidFill>
                  <a:srgbClr val="C586C0"/>
                </a:solidFill>
                <a:effectLst/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@media</a:t>
            </a:r>
            <a:r>
              <a:rPr lang="en-CA" sz="1400" dirty="0">
                <a:solidFill>
                  <a:srgbClr val="D4D4D4"/>
                </a:solidFill>
                <a:effectLst/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(</a:t>
            </a:r>
            <a:r>
              <a:rPr lang="en-CA" sz="1400" dirty="0">
                <a:solidFill>
                  <a:srgbClr val="9CDCFE"/>
                </a:solidFill>
                <a:effectLst/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min-width</a:t>
            </a:r>
            <a:r>
              <a:rPr lang="en-CA" sz="1400" dirty="0">
                <a:solidFill>
                  <a:srgbClr val="D4D4D4"/>
                </a:solidFill>
                <a:effectLst/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: </a:t>
            </a:r>
            <a:r>
              <a:rPr lang="en-CA" sz="1400" dirty="0">
                <a:solidFill>
                  <a:srgbClr val="B5CEA8"/>
                </a:solidFill>
                <a:effectLst/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601px</a:t>
            </a:r>
            <a:r>
              <a:rPr lang="en-CA" sz="1400" dirty="0">
                <a:solidFill>
                  <a:srgbClr val="D4D4D4"/>
                </a:solidFill>
                <a:effectLst/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 {</a:t>
            </a:r>
            <a:endParaRPr lang="en-CA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CA" sz="1400" dirty="0">
                <a:solidFill>
                  <a:srgbClr val="D4D4D4"/>
                </a:solidFill>
                <a:effectLst/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 </a:t>
            </a:r>
            <a:r>
              <a:rPr lang="en-CA" sz="1400" dirty="0">
                <a:solidFill>
                  <a:srgbClr val="6A9955"/>
                </a:solidFill>
                <a:effectLst/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/* This is where you can write CSS for screen greater than or equal to 601px */</a:t>
            </a:r>
            <a:endParaRPr lang="en-CA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CA" sz="1400" dirty="0">
                <a:solidFill>
                  <a:srgbClr val="D4D4D4"/>
                </a:solidFill>
                <a:effectLst/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}</a:t>
            </a:r>
            <a:endParaRPr lang="en-CA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2209847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9B745E-8ACF-4836-8274-243C9E440D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Practice:</a:t>
            </a:r>
            <a:endParaRPr lang="en-CA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3F840F9-3CF7-4DD4-8C93-0167F226C3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E8EB9-66BB-41AC-AC43-D6139A5E9D03}" type="slidenum">
              <a:rPr lang="en-CA" smtClean="0"/>
              <a:pPr/>
              <a:t>9</a:t>
            </a:fld>
            <a:endParaRPr lang="en-CA" dirty="0"/>
          </a:p>
        </p:txBody>
      </p:sp>
      <p:pic>
        <p:nvPicPr>
          <p:cNvPr id="5" name="Picture 4" descr="Page heading in a red shade centered in the page with menu under it. The menu has a light brown shade background colour and the links are in a share of red. The menu goes full width and is followed by two sections. Left section is wider and there is a sidebar almost 1/3 in size of the wider sections. The wider section on the left has a full width image of flowers and a red translucent overlay on it along with some text and a button. Then some headings, paragraphs and list. The sidebar on the right has a heading in red shade with a background colour followed by a price list in alternating backgrounds. Finally there is a footer with the same background colour like the menu.">
            <a:extLst>
              <a:ext uri="{FF2B5EF4-FFF2-40B4-BE49-F238E27FC236}">
                <a16:creationId xmlns:a16="http://schemas.microsoft.com/office/drawing/2014/main" id="{92C6350E-EB53-4964-BAD8-BC1CF07ADAF3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1188" y="1698994"/>
            <a:ext cx="6894971" cy="4483118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Picture 5" descr="Page heading in a red shade centered in the page with menu under it. The menu has a light brown shade background colour and the links are in a share of red. The menu goes full width and is followed by a full width image of flowers with a red translucent overlay on it along with some text and a button. Then some headings, paragraphs and list. Then follows a heading in red shade with a background colour followed by a price list in alternating backgrounds. Finally there is a footer with the same background colour like the menu.">
            <a:extLst>
              <a:ext uri="{FF2B5EF4-FFF2-40B4-BE49-F238E27FC236}">
                <a16:creationId xmlns:a16="http://schemas.microsoft.com/office/drawing/2014/main" id="{29F4B782-2B8A-4D48-AF46-D02C4A2F97A4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39100" y="9912"/>
            <a:ext cx="4152900" cy="6172200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A8EB41AA-C548-4B9C-914E-C58FE6844642}"/>
              </a:ext>
            </a:extLst>
          </p:cNvPr>
          <p:cNvSpPr txBox="1"/>
          <p:nvPr/>
        </p:nvSpPr>
        <p:spPr>
          <a:xfrm>
            <a:off x="3362958" y="6163721"/>
            <a:ext cx="145143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CA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Desktop view</a:t>
            </a:r>
            <a:endParaRPr lang="en-CA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C7CA406-5385-49B0-B0DA-775EE2F43B28}"/>
              </a:ext>
            </a:extLst>
          </p:cNvPr>
          <p:cNvSpPr txBox="1"/>
          <p:nvPr/>
        </p:nvSpPr>
        <p:spPr>
          <a:xfrm>
            <a:off x="9431474" y="6163721"/>
            <a:ext cx="136815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CA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Mobile view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60584558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>
    <a:spDef>
      <a:spPr>
        <a:solidFill>
          <a:schemeClr val="tx1"/>
        </a:solidFill>
      </a:spPr>
      <a:bodyPr wrap="square">
        <a:spAutoFit/>
      </a:bodyPr>
      <a:lstStyle>
        <a:defPPr algn="l">
          <a:defRPr dirty="0">
            <a:solidFill>
              <a:srgbClr val="D4D4D4"/>
            </a:solidFill>
            <a:latin typeface="Consolas" panose="020B0609020204030204" pitchFamily="49" charset="0"/>
            <a:ea typeface="Times New Roman" panose="02020603050405020304" pitchFamily="18" charset="0"/>
            <a:cs typeface="Times New Roman" panose="02020603050405020304" pitchFamily="18" charset="0"/>
          </a:defRPr>
        </a:defPPr>
      </a:lstStyle>
    </a:sp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4349</TotalTime>
  <Words>786</Words>
  <Application>Microsoft Office PowerPoint</Application>
  <PresentationFormat>Widescreen</PresentationFormat>
  <Paragraphs>113</Paragraphs>
  <Slides>12</Slides>
  <Notes>1</Notes>
  <HiddenSlides>0</HiddenSlides>
  <MMClips>1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22" baseType="lpstr">
      <vt:lpstr>Arial</vt:lpstr>
      <vt:lpstr>Calibri</vt:lpstr>
      <vt:lpstr>Calibri Light</vt:lpstr>
      <vt:lpstr>Consolas</vt:lpstr>
      <vt:lpstr>Corbel</vt:lpstr>
      <vt:lpstr>Lucida Console</vt:lpstr>
      <vt:lpstr>Wingdings</vt:lpstr>
      <vt:lpstr>Wingdings 2</vt:lpstr>
      <vt:lpstr>Wingdings 3</vt:lpstr>
      <vt:lpstr>Module</vt:lpstr>
      <vt:lpstr>CSS for Page Layout, Responsive CSS, Accessible Colours</vt:lpstr>
      <vt:lpstr>Topics</vt:lpstr>
      <vt:lpstr>Position Property and Layers [1] </vt:lpstr>
      <vt:lpstr>CSS Properties of Backgrounds[2]</vt:lpstr>
      <vt:lpstr>Accessible Colours</vt:lpstr>
      <vt:lpstr>Accessible Colours</vt:lpstr>
      <vt:lpstr>CSS Overflow [3]</vt:lpstr>
      <vt:lpstr>Responsive CSS [4]</vt:lpstr>
      <vt:lpstr>Practice:</vt:lpstr>
      <vt:lpstr>References</vt:lpstr>
      <vt:lpstr>References</vt:lpstr>
      <vt:lpstr>Thank you!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PROG8540</dc:title>
  <dc:creator>Davneet Chawla</dc:creator>
  <cp:lastModifiedBy>Davneet Chawla</cp:lastModifiedBy>
  <cp:revision>150</cp:revision>
  <dcterms:created xsi:type="dcterms:W3CDTF">2014-05-05T15:02:43Z</dcterms:created>
  <dcterms:modified xsi:type="dcterms:W3CDTF">2021-10-04T00:07:05Z</dcterms:modified>
</cp:coreProperties>
</file>