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537" r:id="rId2"/>
    <p:sldId id="623" r:id="rId3"/>
    <p:sldId id="578" r:id="rId4"/>
    <p:sldId id="605" r:id="rId5"/>
    <p:sldId id="609" r:id="rId6"/>
    <p:sldId id="610" r:id="rId7"/>
    <p:sldId id="606" r:id="rId8"/>
    <p:sldId id="607" r:id="rId9"/>
    <p:sldId id="624" r:id="rId10"/>
    <p:sldId id="608" r:id="rId11"/>
    <p:sldId id="611" r:id="rId12"/>
    <p:sldId id="612" r:id="rId13"/>
    <p:sldId id="613" r:id="rId14"/>
    <p:sldId id="614" r:id="rId15"/>
    <p:sldId id="615" r:id="rId16"/>
    <p:sldId id="616" r:id="rId17"/>
    <p:sldId id="617" r:id="rId18"/>
    <p:sldId id="618" r:id="rId19"/>
    <p:sldId id="619" r:id="rId20"/>
    <p:sldId id="620" r:id="rId21"/>
    <p:sldId id="621" r:id="rId22"/>
    <p:sldId id="591" r:id="rId23"/>
    <p:sldId id="576" r:id="rId24"/>
    <p:sldId id="604" r:id="rId25"/>
    <p:sldId id="52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79561" autoAdjust="0"/>
  </p:normalViewPr>
  <p:slideViewPr>
    <p:cSldViewPr>
      <p:cViewPr varScale="1">
        <p:scale>
          <a:sx n="58" d="100"/>
          <a:sy n="58" d="100"/>
        </p:scale>
        <p:origin x="896" y="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0" d="100"/>
          <a:sy n="90" d="100"/>
        </p:scale>
        <p:origin x="3510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neet Chawla" userId="ad8c289c-d598-48f3-a296-45237aaeee1b" providerId="ADAL" clId="{D5538336-545C-44A0-8A91-51C6156A9F2E}"/>
    <pc:docChg chg="undo custSel addSld delSld modSld sldOrd">
      <pc:chgData name="Davneet Chawla" userId="ad8c289c-d598-48f3-a296-45237aaeee1b" providerId="ADAL" clId="{D5538336-545C-44A0-8A91-51C6156A9F2E}" dt="2021-08-15T03:15:46.421" v="1095"/>
      <pc:docMkLst>
        <pc:docMk/>
      </pc:docMkLst>
      <pc:sldChg chg="modSp">
        <pc:chgData name="Davneet Chawla" userId="ad8c289c-d598-48f3-a296-45237aaeee1b" providerId="ADAL" clId="{D5538336-545C-44A0-8A91-51C6156A9F2E}" dt="2021-08-15T00:22:43.183" v="42" actId="20577"/>
        <pc:sldMkLst>
          <pc:docMk/>
          <pc:sldMk cId="3144838612" sldId="537"/>
        </pc:sldMkLst>
        <pc:spChg chg="mod">
          <ac:chgData name="Davneet Chawla" userId="ad8c289c-d598-48f3-a296-45237aaeee1b" providerId="ADAL" clId="{D5538336-545C-44A0-8A91-51C6156A9F2E}" dt="2021-08-15T00:22:43.183" v="42" actId="20577"/>
          <ac:spMkLst>
            <pc:docMk/>
            <pc:sldMk cId="3144838612" sldId="537"/>
            <ac:spMk id="2" creationId="{00000000-0000-0000-0000-000000000000}"/>
          </ac:spMkLst>
        </pc:spChg>
      </pc:sldChg>
      <pc:sldChg chg="modSp">
        <pc:chgData name="Davneet Chawla" userId="ad8c289c-d598-48f3-a296-45237aaeee1b" providerId="ADAL" clId="{D5538336-545C-44A0-8A91-51C6156A9F2E}" dt="2021-08-15T02:05:30.350" v="924" actId="255"/>
        <pc:sldMkLst>
          <pc:docMk/>
          <pc:sldMk cId="1332148250" sldId="576"/>
        </pc:sldMkLst>
        <pc:spChg chg="mod">
          <ac:chgData name="Davneet Chawla" userId="ad8c289c-d598-48f3-a296-45237aaeee1b" providerId="ADAL" clId="{D5538336-545C-44A0-8A91-51C6156A9F2E}" dt="2021-08-15T02:05:30.350" v="924" actId="255"/>
          <ac:spMkLst>
            <pc:docMk/>
            <pc:sldMk cId="1332148250" sldId="576"/>
            <ac:spMk id="3" creationId="{953707A5-262D-441B-875B-636DDCAEBC73}"/>
          </ac:spMkLst>
        </pc:spChg>
      </pc:sldChg>
      <pc:sldChg chg="modSp">
        <pc:chgData name="Davneet Chawla" userId="ad8c289c-d598-48f3-a296-45237aaeee1b" providerId="ADAL" clId="{D5538336-545C-44A0-8A91-51C6156A9F2E}" dt="2021-08-15T03:15:46.421" v="1095"/>
        <pc:sldMkLst>
          <pc:docMk/>
          <pc:sldMk cId="303959163" sldId="577"/>
        </pc:sldMkLst>
        <pc:spChg chg="mod">
          <ac:chgData name="Davneet Chawla" userId="ad8c289c-d598-48f3-a296-45237aaeee1b" providerId="ADAL" clId="{D5538336-545C-44A0-8A91-51C6156A9F2E}" dt="2021-08-15T03:15:46.421" v="1095"/>
          <ac:spMkLst>
            <pc:docMk/>
            <pc:sldMk cId="303959163" sldId="577"/>
            <ac:spMk id="3" creationId="{D54F3BC5-5201-4BC6-9E36-AF8E1FABD8BC}"/>
          </ac:spMkLst>
        </pc:spChg>
      </pc:sldChg>
      <pc:sldChg chg="addSp modSp">
        <pc:chgData name="Davneet Chawla" userId="ad8c289c-d598-48f3-a296-45237aaeee1b" providerId="ADAL" clId="{D5538336-545C-44A0-8A91-51C6156A9F2E}" dt="2021-08-15T00:24:44.725" v="53" actId="948"/>
        <pc:sldMkLst>
          <pc:docMk/>
          <pc:sldMk cId="1143284941" sldId="578"/>
        </pc:sldMkLst>
        <pc:spChg chg="mod">
          <ac:chgData name="Davneet Chawla" userId="ad8c289c-d598-48f3-a296-45237aaeee1b" providerId="ADAL" clId="{D5538336-545C-44A0-8A91-51C6156A9F2E}" dt="2021-08-15T00:23:05.589" v="43"/>
          <ac:spMkLst>
            <pc:docMk/>
            <pc:sldMk cId="1143284941" sldId="578"/>
            <ac:spMk id="2" creationId="{2DD21D14-C63E-45C6-845C-D890B97E67AA}"/>
          </ac:spMkLst>
        </pc:spChg>
        <pc:spChg chg="mod">
          <ac:chgData name="Davneet Chawla" userId="ad8c289c-d598-48f3-a296-45237aaeee1b" providerId="ADAL" clId="{D5538336-545C-44A0-8A91-51C6156A9F2E}" dt="2021-08-15T00:24:09.210" v="48" actId="5793"/>
          <ac:spMkLst>
            <pc:docMk/>
            <pc:sldMk cId="1143284941" sldId="578"/>
            <ac:spMk id="3" creationId="{E214A18D-241D-4211-84F7-2937FD347298}"/>
          </ac:spMkLst>
        </pc:spChg>
        <pc:spChg chg="add mod">
          <ac:chgData name="Davneet Chawla" userId="ad8c289c-d598-48f3-a296-45237aaeee1b" providerId="ADAL" clId="{D5538336-545C-44A0-8A91-51C6156A9F2E}" dt="2021-08-15T00:24:44.725" v="53" actId="948"/>
          <ac:spMkLst>
            <pc:docMk/>
            <pc:sldMk cId="1143284941" sldId="578"/>
            <ac:spMk id="5" creationId="{A88B61C2-8D8F-4A94-B841-C25C9FC29A0A}"/>
          </ac:spMkLst>
        </pc:spChg>
      </pc:sldChg>
      <pc:sldChg chg="modSp add del">
        <pc:chgData name="Davneet Chawla" userId="ad8c289c-d598-48f3-a296-45237aaeee1b" providerId="ADAL" clId="{D5538336-545C-44A0-8A91-51C6156A9F2E}" dt="2021-08-15T03:10:16.483" v="1044" actId="20577"/>
        <pc:sldMkLst>
          <pc:docMk/>
          <pc:sldMk cId="728079832" sldId="591"/>
        </pc:sldMkLst>
        <pc:spChg chg="mod">
          <ac:chgData name="Davneet Chawla" userId="ad8c289c-d598-48f3-a296-45237aaeee1b" providerId="ADAL" clId="{D5538336-545C-44A0-8A91-51C6156A9F2E}" dt="2021-08-15T03:10:16.483" v="1044" actId="20577"/>
          <ac:spMkLst>
            <pc:docMk/>
            <pc:sldMk cId="728079832" sldId="591"/>
            <ac:spMk id="3" creationId="{33E07A9B-3539-48C1-999A-AA27BCCBA0B1}"/>
          </ac:spMkLst>
        </pc:spChg>
      </pc:sldChg>
      <pc:sldChg chg="del">
        <pc:chgData name="Davneet Chawla" userId="ad8c289c-d598-48f3-a296-45237aaeee1b" providerId="ADAL" clId="{D5538336-545C-44A0-8A91-51C6156A9F2E}" dt="2021-08-15T00:21:12.320" v="3" actId="2696"/>
        <pc:sldMkLst>
          <pc:docMk/>
          <pc:sldMk cId="342062046" sldId="592"/>
        </pc:sldMkLst>
      </pc:sldChg>
      <pc:sldChg chg="del">
        <pc:chgData name="Davneet Chawla" userId="ad8c289c-d598-48f3-a296-45237aaeee1b" providerId="ADAL" clId="{D5538336-545C-44A0-8A91-51C6156A9F2E}" dt="2021-08-15T00:21:12.890" v="4" actId="2696"/>
        <pc:sldMkLst>
          <pc:docMk/>
          <pc:sldMk cId="4197974263" sldId="593"/>
        </pc:sldMkLst>
      </pc:sldChg>
      <pc:sldChg chg="del">
        <pc:chgData name="Davneet Chawla" userId="ad8c289c-d598-48f3-a296-45237aaeee1b" providerId="ADAL" clId="{D5538336-545C-44A0-8A91-51C6156A9F2E}" dt="2021-08-15T00:21:13.240" v="5" actId="2696"/>
        <pc:sldMkLst>
          <pc:docMk/>
          <pc:sldMk cId="2818320928" sldId="594"/>
        </pc:sldMkLst>
      </pc:sldChg>
      <pc:sldChg chg="del">
        <pc:chgData name="Davneet Chawla" userId="ad8c289c-d598-48f3-a296-45237aaeee1b" providerId="ADAL" clId="{D5538336-545C-44A0-8A91-51C6156A9F2E}" dt="2021-08-15T00:21:13.927" v="7" actId="2696"/>
        <pc:sldMkLst>
          <pc:docMk/>
          <pc:sldMk cId="3040278699" sldId="595"/>
        </pc:sldMkLst>
      </pc:sldChg>
      <pc:sldChg chg="del">
        <pc:chgData name="Davneet Chawla" userId="ad8c289c-d598-48f3-a296-45237aaeee1b" providerId="ADAL" clId="{D5538336-545C-44A0-8A91-51C6156A9F2E}" dt="2021-08-15T00:21:13.635" v="6" actId="2696"/>
        <pc:sldMkLst>
          <pc:docMk/>
          <pc:sldMk cId="2887566709" sldId="596"/>
        </pc:sldMkLst>
      </pc:sldChg>
      <pc:sldChg chg="del">
        <pc:chgData name="Davneet Chawla" userId="ad8c289c-d598-48f3-a296-45237aaeee1b" providerId="ADAL" clId="{D5538336-545C-44A0-8A91-51C6156A9F2E}" dt="2021-08-15T00:21:14.130" v="8" actId="2696"/>
        <pc:sldMkLst>
          <pc:docMk/>
          <pc:sldMk cId="4204160675" sldId="597"/>
        </pc:sldMkLst>
      </pc:sldChg>
      <pc:sldChg chg="del">
        <pc:chgData name="Davneet Chawla" userId="ad8c289c-d598-48f3-a296-45237aaeee1b" providerId="ADAL" clId="{D5538336-545C-44A0-8A91-51C6156A9F2E}" dt="2021-08-15T00:21:14.360" v="9" actId="2696"/>
        <pc:sldMkLst>
          <pc:docMk/>
          <pc:sldMk cId="1949368345" sldId="598"/>
        </pc:sldMkLst>
      </pc:sldChg>
      <pc:sldChg chg="del">
        <pc:chgData name="Davneet Chawla" userId="ad8c289c-d598-48f3-a296-45237aaeee1b" providerId="ADAL" clId="{D5538336-545C-44A0-8A91-51C6156A9F2E}" dt="2021-08-15T00:21:14.582" v="10" actId="2696"/>
        <pc:sldMkLst>
          <pc:docMk/>
          <pc:sldMk cId="244748436" sldId="599"/>
        </pc:sldMkLst>
      </pc:sldChg>
      <pc:sldChg chg="del">
        <pc:chgData name="Davneet Chawla" userId="ad8c289c-d598-48f3-a296-45237aaeee1b" providerId="ADAL" clId="{D5538336-545C-44A0-8A91-51C6156A9F2E}" dt="2021-08-15T00:21:14.829" v="11" actId="2696"/>
        <pc:sldMkLst>
          <pc:docMk/>
          <pc:sldMk cId="2240020876" sldId="600"/>
        </pc:sldMkLst>
      </pc:sldChg>
      <pc:sldChg chg="del">
        <pc:chgData name="Davneet Chawla" userId="ad8c289c-d598-48f3-a296-45237aaeee1b" providerId="ADAL" clId="{D5538336-545C-44A0-8A91-51C6156A9F2E}" dt="2021-08-15T00:21:15.054" v="12" actId="2696"/>
        <pc:sldMkLst>
          <pc:docMk/>
          <pc:sldMk cId="671179212" sldId="601"/>
        </pc:sldMkLst>
      </pc:sldChg>
      <pc:sldChg chg="del">
        <pc:chgData name="Davneet Chawla" userId="ad8c289c-d598-48f3-a296-45237aaeee1b" providerId="ADAL" clId="{D5538336-545C-44A0-8A91-51C6156A9F2E}" dt="2021-08-15T00:21:15.652" v="13" actId="2696"/>
        <pc:sldMkLst>
          <pc:docMk/>
          <pc:sldMk cId="2723924913" sldId="602"/>
        </pc:sldMkLst>
      </pc:sldChg>
      <pc:sldChg chg="del">
        <pc:chgData name="Davneet Chawla" userId="ad8c289c-d598-48f3-a296-45237aaeee1b" providerId="ADAL" clId="{D5538336-545C-44A0-8A91-51C6156A9F2E}" dt="2021-08-15T00:21:15.962" v="14" actId="2696"/>
        <pc:sldMkLst>
          <pc:docMk/>
          <pc:sldMk cId="2300725882" sldId="603"/>
        </pc:sldMkLst>
      </pc:sldChg>
      <pc:sldChg chg="modSp">
        <pc:chgData name="Davneet Chawla" userId="ad8c289c-d598-48f3-a296-45237aaeee1b" providerId="ADAL" clId="{D5538336-545C-44A0-8A91-51C6156A9F2E}" dt="2021-08-15T03:05:54.963" v="954" actId="20577"/>
        <pc:sldMkLst>
          <pc:docMk/>
          <pc:sldMk cId="2376217523" sldId="604"/>
        </pc:sldMkLst>
        <pc:spChg chg="mod">
          <ac:chgData name="Davneet Chawla" userId="ad8c289c-d598-48f3-a296-45237aaeee1b" providerId="ADAL" clId="{D5538336-545C-44A0-8A91-51C6156A9F2E}" dt="2021-08-15T03:05:54.963" v="954" actId="20577"/>
          <ac:spMkLst>
            <pc:docMk/>
            <pc:sldMk cId="2376217523" sldId="604"/>
            <ac:spMk id="3" creationId="{953707A5-262D-441B-875B-636DDCAEBC73}"/>
          </ac:spMkLst>
        </pc:spChg>
      </pc:sldChg>
      <pc:sldChg chg="addSp modSp add">
        <pc:chgData name="Davneet Chawla" userId="ad8c289c-d598-48f3-a296-45237aaeee1b" providerId="ADAL" clId="{D5538336-545C-44A0-8A91-51C6156A9F2E}" dt="2021-08-15T00:27:42.083" v="101" actId="1076"/>
        <pc:sldMkLst>
          <pc:docMk/>
          <pc:sldMk cId="1524461666" sldId="605"/>
        </pc:sldMkLst>
        <pc:spChg chg="mod">
          <ac:chgData name="Davneet Chawla" userId="ad8c289c-d598-48f3-a296-45237aaeee1b" providerId="ADAL" clId="{D5538336-545C-44A0-8A91-51C6156A9F2E}" dt="2021-08-15T00:25:09.801" v="64" actId="20577"/>
          <ac:spMkLst>
            <pc:docMk/>
            <pc:sldMk cId="1524461666" sldId="605"/>
            <ac:spMk id="2" creationId="{598ADD25-6E19-463E-8C94-A75E5625A0A2}"/>
          </ac:spMkLst>
        </pc:spChg>
        <pc:spChg chg="mod">
          <ac:chgData name="Davneet Chawla" userId="ad8c289c-d598-48f3-a296-45237aaeee1b" providerId="ADAL" clId="{D5538336-545C-44A0-8A91-51C6156A9F2E}" dt="2021-08-15T00:25:41.317" v="79" actId="20577"/>
          <ac:spMkLst>
            <pc:docMk/>
            <pc:sldMk cId="1524461666" sldId="605"/>
            <ac:spMk id="3" creationId="{C44D7C52-6972-4789-8EBD-2ABEF69E302A}"/>
          </ac:spMkLst>
        </pc:spChg>
        <pc:spChg chg="add mod">
          <ac:chgData name="Davneet Chawla" userId="ad8c289c-d598-48f3-a296-45237aaeee1b" providerId="ADAL" clId="{D5538336-545C-44A0-8A91-51C6156A9F2E}" dt="2021-08-15T00:27:42.083" v="101" actId="1076"/>
          <ac:spMkLst>
            <pc:docMk/>
            <pc:sldMk cId="1524461666" sldId="605"/>
            <ac:spMk id="6" creationId="{D5DFE9CF-627E-4299-B2DD-621771233675}"/>
          </ac:spMkLst>
        </pc:spChg>
        <pc:spChg chg="add mod">
          <ac:chgData name="Davneet Chawla" userId="ad8c289c-d598-48f3-a296-45237aaeee1b" providerId="ADAL" clId="{D5538336-545C-44A0-8A91-51C6156A9F2E}" dt="2021-08-15T00:27:33.586" v="100" actId="1076"/>
          <ac:spMkLst>
            <pc:docMk/>
            <pc:sldMk cId="1524461666" sldId="605"/>
            <ac:spMk id="7" creationId="{9C985733-9758-47F3-BC09-70C334DF5846}"/>
          </ac:spMkLst>
        </pc:spChg>
        <pc:picChg chg="add mod">
          <ac:chgData name="Davneet Chawla" userId="ad8c289c-d598-48f3-a296-45237aaeee1b" providerId="ADAL" clId="{D5538336-545C-44A0-8A91-51C6156A9F2E}" dt="2021-08-15T00:27:27.384" v="99" actId="14100"/>
          <ac:picMkLst>
            <pc:docMk/>
            <pc:sldMk cId="1524461666" sldId="605"/>
            <ac:picMk id="5" creationId="{B13DA2C9-EFFA-401D-A867-67CBCDDAB01E}"/>
          </ac:picMkLst>
        </pc:picChg>
      </pc:sldChg>
      <pc:sldChg chg="del">
        <pc:chgData name="Davneet Chawla" userId="ad8c289c-d598-48f3-a296-45237aaeee1b" providerId="ADAL" clId="{D5538336-545C-44A0-8A91-51C6156A9F2E}" dt="2021-08-15T00:21:16.243" v="15" actId="2696"/>
        <pc:sldMkLst>
          <pc:docMk/>
          <pc:sldMk cId="4160802894" sldId="605"/>
        </pc:sldMkLst>
      </pc:sldChg>
      <pc:sldChg chg="del">
        <pc:chgData name="Davneet Chawla" userId="ad8c289c-d598-48f3-a296-45237aaeee1b" providerId="ADAL" clId="{D5538336-545C-44A0-8A91-51C6156A9F2E}" dt="2021-08-15T00:21:16.943" v="16" actId="2696"/>
        <pc:sldMkLst>
          <pc:docMk/>
          <pc:sldMk cId="1247019968" sldId="606"/>
        </pc:sldMkLst>
      </pc:sldChg>
      <pc:sldChg chg="addSp delSp modSp add">
        <pc:chgData name="Davneet Chawla" userId="ad8c289c-d598-48f3-a296-45237aaeee1b" providerId="ADAL" clId="{D5538336-545C-44A0-8A91-51C6156A9F2E}" dt="2021-08-15T00:34:54.360" v="346" actId="20577"/>
        <pc:sldMkLst>
          <pc:docMk/>
          <pc:sldMk cId="3907001782" sldId="606"/>
        </pc:sldMkLst>
        <pc:spChg chg="mod">
          <ac:chgData name="Davneet Chawla" userId="ad8c289c-d598-48f3-a296-45237aaeee1b" providerId="ADAL" clId="{D5538336-545C-44A0-8A91-51C6156A9F2E}" dt="2021-08-15T00:28:54.686" v="125" actId="20577"/>
          <ac:spMkLst>
            <pc:docMk/>
            <pc:sldMk cId="3907001782" sldId="606"/>
            <ac:spMk id="2" creationId="{0A45C6E0-5C40-4D5A-8DE6-2D1A51D548CD}"/>
          </ac:spMkLst>
        </pc:spChg>
        <pc:spChg chg="mod">
          <ac:chgData name="Davneet Chawla" userId="ad8c289c-d598-48f3-a296-45237aaeee1b" providerId="ADAL" clId="{D5538336-545C-44A0-8A91-51C6156A9F2E}" dt="2021-08-15T00:34:54.360" v="346" actId="20577"/>
          <ac:spMkLst>
            <pc:docMk/>
            <pc:sldMk cId="3907001782" sldId="606"/>
            <ac:spMk id="3" creationId="{B583D3DB-9E95-46C7-9F88-182F879BC5B1}"/>
          </ac:spMkLst>
        </pc:spChg>
        <pc:spChg chg="add del">
          <ac:chgData name="Davneet Chawla" userId="ad8c289c-d598-48f3-a296-45237aaeee1b" providerId="ADAL" clId="{D5538336-545C-44A0-8A91-51C6156A9F2E}" dt="2021-08-15T00:28:29.481" v="105"/>
          <ac:spMkLst>
            <pc:docMk/>
            <pc:sldMk cId="3907001782" sldId="606"/>
            <ac:spMk id="5" creationId="{9A31CD07-06D6-405C-AC37-85E7044427FC}"/>
          </ac:spMkLst>
        </pc:spChg>
        <pc:spChg chg="add del">
          <ac:chgData name="Davneet Chawla" userId="ad8c289c-d598-48f3-a296-45237aaeee1b" providerId="ADAL" clId="{D5538336-545C-44A0-8A91-51C6156A9F2E}" dt="2021-08-15T00:28:29.481" v="105"/>
          <ac:spMkLst>
            <pc:docMk/>
            <pc:sldMk cId="3907001782" sldId="606"/>
            <ac:spMk id="6" creationId="{7FF6C791-71BC-4762-81BD-2050FDDDEE19}"/>
          </ac:spMkLst>
        </pc:spChg>
        <pc:spChg chg="add del">
          <ac:chgData name="Davneet Chawla" userId="ad8c289c-d598-48f3-a296-45237aaeee1b" providerId="ADAL" clId="{D5538336-545C-44A0-8A91-51C6156A9F2E}" dt="2021-08-15T00:28:47.532" v="107"/>
          <ac:spMkLst>
            <pc:docMk/>
            <pc:sldMk cId="3907001782" sldId="606"/>
            <ac:spMk id="7" creationId="{1948B210-C4CF-46B9-B4DF-BB92431A5621}"/>
          </ac:spMkLst>
        </pc:spChg>
        <pc:spChg chg="add del">
          <ac:chgData name="Davneet Chawla" userId="ad8c289c-d598-48f3-a296-45237aaeee1b" providerId="ADAL" clId="{D5538336-545C-44A0-8A91-51C6156A9F2E}" dt="2021-08-15T00:28:47.532" v="107"/>
          <ac:spMkLst>
            <pc:docMk/>
            <pc:sldMk cId="3907001782" sldId="606"/>
            <ac:spMk id="8" creationId="{E2BEBD92-86CB-4532-B91F-34B43075EAF3}"/>
          </ac:spMkLst>
        </pc:spChg>
        <pc:picChg chg="add del">
          <ac:chgData name="Davneet Chawla" userId="ad8c289c-d598-48f3-a296-45237aaeee1b" providerId="ADAL" clId="{D5538336-545C-44A0-8A91-51C6156A9F2E}" dt="2021-08-15T00:28:29.481" v="105"/>
          <ac:picMkLst>
            <pc:docMk/>
            <pc:sldMk cId="3907001782" sldId="606"/>
            <ac:picMk id="2049" creationId="{8AE9DA13-3061-4A31-A5CA-7A92EF1EAB82}"/>
          </ac:picMkLst>
        </pc:picChg>
        <pc:picChg chg="add del">
          <ac:chgData name="Davneet Chawla" userId="ad8c289c-d598-48f3-a296-45237aaeee1b" providerId="ADAL" clId="{D5538336-545C-44A0-8A91-51C6156A9F2E}" dt="2021-08-15T00:28:47.532" v="107"/>
          <ac:picMkLst>
            <pc:docMk/>
            <pc:sldMk cId="3907001782" sldId="606"/>
            <ac:picMk id="2052" creationId="{77DD28F7-CA25-431A-9F2D-C2DDBE7A0A76}"/>
          </ac:picMkLst>
        </pc:picChg>
      </pc:sldChg>
      <pc:sldChg chg="del">
        <pc:chgData name="Davneet Chawla" userId="ad8c289c-d598-48f3-a296-45237aaeee1b" providerId="ADAL" clId="{D5538336-545C-44A0-8A91-51C6156A9F2E}" dt="2021-08-15T00:21:17.438" v="17" actId="2696"/>
        <pc:sldMkLst>
          <pc:docMk/>
          <pc:sldMk cId="1404559460" sldId="607"/>
        </pc:sldMkLst>
      </pc:sldChg>
      <pc:sldChg chg="modSp add">
        <pc:chgData name="Davneet Chawla" userId="ad8c289c-d598-48f3-a296-45237aaeee1b" providerId="ADAL" clId="{D5538336-545C-44A0-8A91-51C6156A9F2E}" dt="2021-08-15T00:35:20.217" v="347"/>
        <pc:sldMkLst>
          <pc:docMk/>
          <pc:sldMk cId="2410199013" sldId="607"/>
        </pc:sldMkLst>
        <pc:spChg chg="mod">
          <ac:chgData name="Davneet Chawla" userId="ad8c289c-d598-48f3-a296-45237aaeee1b" providerId="ADAL" clId="{D5538336-545C-44A0-8A91-51C6156A9F2E}" dt="2021-08-15T00:35:20.217" v="347"/>
          <ac:spMkLst>
            <pc:docMk/>
            <pc:sldMk cId="2410199013" sldId="607"/>
            <ac:spMk id="2" creationId="{18A72447-1A3A-421B-BBF9-98B92F65226C}"/>
          </ac:spMkLst>
        </pc:spChg>
        <pc:spChg chg="mod">
          <ac:chgData name="Davneet Chawla" userId="ad8c289c-d598-48f3-a296-45237aaeee1b" providerId="ADAL" clId="{D5538336-545C-44A0-8A91-51C6156A9F2E}" dt="2021-08-15T00:33:05.302" v="294" actId="20577"/>
          <ac:spMkLst>
            <pc:docMk/>
            <pc:sldMk cId="2410199013" sldId="607"/>
            <ac:spMk id="3" creationId="{4D6212D1-AA7D-476E-93CD-ED9B56C64F47}"/>
          </ac:spMkLst>
        </pc:spChg>
      </pc:sldChg>
      <pc:sldChg chg="add del">
        <pc:chgData name="Davneet Chawla" userId="ad8c289c-d598-48f3-a296-45237aaeee1b" providerId="ADAL" clId="{D5538336-545C-44A0-8A91-51C6156A9F2E}" dt="2021-08-15T00:35:43.785" v="349" actId="2696"/>
        <pc:sldMkLst>
          <pc:docMk/>
          <pc:sldMk cId="1815881289" sldId="608"/>
        </pc:sldMkLst>
      </pc:sldChg>
      <pc:sldChg chg="add del">
        <pc:chgData name="Davneet Chawla" userId="ad8c289c-d598-48f3-a296-45237aaeee1b" providerId="ADAL" clId="{D5538336-545C-44A0-8A91-51C6156A9F2E}" dt="2021-08-15T00:35:45.176" v="350" actId="2696"/>
        <pc:sldMkLst>
          <pc:docMk/>
          <pc:sldMk cId="3776788467" sldId="609"/>
        </pc:sldMkLst>
      </pc:sldChg>
      <pc:sldChg chg="add del">
        <pc:chgData name="Davneet Chawla" userId="ad8c289c-d598-48f3-a296-45237aaeee1b" providerId="ADAL" clId="{D5538336-545C-44A0-8A91-51C6156A9F2E}" dt="2021-08-15T00:35:46.518" v="351" actId="2696"/>
        <pc:sldMkLst>
          <pc:docMk/>
          <pc:sldMk cId="3136003196" sldId="610"/>
        </pc:sldMkLst>
      </pc:sldChg>
      <pc:sldChg chg="addSp modSp add">
        <pc:chgData name="Davneet Chawla" userId="ad8c289c-d598-48f3-a296-45237aaeee1b" providerId="ADAL" clId="{D5538336-545C-44A0-8A91-51C6156A9F2E}" dt="2021-08-15T00:37:10.463" v="388" actId="20577"/>
        <pc:sldMkLst>
          <pc:docMk/>
          <pc:sldMk cId="1690506756" sldId="611"/>
        </pc:sldMkLst>
        <pc:spChg chg="mod">
          <ac:chgData name="Davneet Chawla" userId="ad8c289c-d598-48f3-a296-45237aaeee1b" providerId="ADAL" clId="{D5538336-545C-44A0-8A91-51C6156A9F2E}" dt="2021-08-15T00:35:57.620" v="356" actId="20577"/>
          <ac:spMkLst>
            <pc:docMk/>
            <pc:sldMk cId="1690506756" sldId="611"/>
            <ac:spMk id="3" creationId="{4D6212D1-AA7D-476E-93CD-ED9B56C64F47}"/>
          </ac:spMkLst>
        </pc:spChg>
        <pc:spChg chg="add mod">
          <ac:chgData name="Davneet Chawla" userId="ad8c289c-d598-48f3-a296-45237aaeee1b" providerId="ADAL" clId="{D5538336-545C-44A0-8A91-51C6156A9F2E}" dt="2021-08-15T00:37:10.463" v="388" actId="20577"/>
          <ac:spMkLst>
            <pc:docMk/>
            <pc:sldMk cId="1690506756" sldId="611"/>
            <ac:spMk id="5" creationId="{8BAB5185-BEB1-4245-BA20-AEBD137DCDAD}"/>
          </ac:spMkLst>
        </pc:spChg>
      </pc:sldChg>
      <pc:sldChg chg="addSp modSp add">
        <pc:chgData name="Davneet Chawla" userId="ad8c289c-d598-48f3-a296-45237aaeee1b" providerId="ADAL" clId="{D5538336-545C-44A0-8A91-51C6156A9F2E}" dt="2021-08-15T00:38:20.402" v="404" actId="20577"/>
        <pc:sldMkLst>
          <pc:docMk/>
          <pc:sldMk cId="1629901335" sldId="612"/>
        </pc:sldMkLst>
        <pc:spChg chg="mod">
          <ac:chgData name="Davneet Chawla" userId="ad8c289c-d598-48f3-a296-45237aaeee1b" providerId="ADAL" clId="{D5538336-545C-44A0-8A91-51C6156A9F2E}" dt="2021-08-15T00:36:29.287" v="368" actId="20577"/>
          <ac:spMkLst>
            <pc:docMk/>
            <pc:sldMk cId="1629901335" sldId="612"/>
            <ac:spMk id="3" creationId="{4D6212D1-AA7D-476E-93CD-ED9B56C64F47}"/>
          </ac:spMkLst>
        </pc:spChg>
        <pc:spChg chg="add mod">
          <ac:chgData name="Davneet Chawla" userId="ad8c289c-d598-48f3-a296-45237aaeee1b" providerId="ADAL" clId="{D5538336-545C-44A0-8A91-51C6156A9F2E}" dt="2021-08-15T00:38:20.402" v="404" actId="20577"/>
          <ac:spMkLst>
            <pc:docMk/>
            <pc:sldMk cId="1629901335" sldId="612"/>
            <ac:spMk id="5" creationId="{BDC4F37E-80BF-4005-8A18-D78FD931DD83}"/>
          </ac:spMkLst>
        </pc:spChg>
      </pc:sldChg>
      <pc:sldChg chg="addSp delSp modSp add">
        <pc:chgData name="Davneet Chawla" userId="ad8c289c-d598-48f3-a296-45237aaeee1b" providerId="ADAL" clId="{D5538336-545C-44A0-8A91-51C6156A9F2E}" dt="2021-08-15T02:02:54.938" v="893"/>
        <pc:sldMkLst>
          <pc:docMk/>
          <pc:sldMk cId="1030949661" sldId="613"/>
        </pc:sldMkLst>
        <pc:spChg chg="mod">
          <ac:chgData name="Davneet Chawla" userId="ad8c289c-d598-48f3-a296-45237aaeee1b" providerId="ADAL" clId="{D5538336-545C-44A0-8A91-51C6156A9F2E}" dt="2021-08-15T00:36:37.080" v="382" actId="20577"/>
          <ac:spMkLst>
            <pc:docMk/>
            <pc:sldMk cId="1030949661" sldId="613"/>
            <ac:spMk id="3" creationId="{4D6212D1-AA7D-476E-93CD-ED9B56C64F47}"/>
          </ac:spMkLst>
        </pc:spChg>
        <pc:spChg chg="add del mod">
          <ac:chgData name="Davneet Chawla" userId="ad8c289c-d598-48f3-a296-45237aaeee1b" providerId="ADAL" clId="{D5538336-545C-44A0-8A91-51C6156A9F2E}" dt="2021-08-15T00:39:40.202" v="421" actId="478"/>
          <ac:spMkLst>
            <pc:docMk/>
            <pc:sldMk cId="1030949661" sldId="613"/>
            <ac:spMk id="5" creationId="{DFD93187-FF73-4EA1-BB1F-960556E7F4DF}"/>
          </ac:spMkLst>
        </pc:spChg>
        <pc:spChg chg="add mod">
          <ac:chgData name="Davneet Chawla" userId="ad8c289c-d598-48f3-a296-45237aaeee1b" providerId="ADAL" clId="{D5538336-545C-44A0-8A91-51C6156A9F2E}" dt="2021-08-15T00:39:55.537" v="425" actId="14100"/>
          <ac:spMkLst>
            <pc:docMk/>
            <pc:sldMk cId="1030949661" sldId="613"/>
            <ac:spMk id="6" creationId="{76F167D5-C966-47F7-B3CC-319CBB8F7B4E}"/>
          </ac:spMkLst>
        </pc:spChg>
        <pc:spChg chg="add del mod">
          <ac:chgData name="Davneet Chawla" userId="ad8c289c-d598-48f3-a296-45237aaeee1b" providerId="ADAL" clId="{D5538336-545C-44A0-8A91-51C6156A9F2E}" dt="2021-08-15T02:02:54.938" v="893"/>
          <ac:spMkLst>
            <pc:docMk/>
            <pc:sldMk cId="1030949661" sldId="613"/>
            <ac:spMk id="7" creationId="{D7498DC1-1AB6-42BD-9B79-12045338CF93}"/>
          </ac:spMkLst>
        </pc:spChg>
        <pc:spChg chg="add mod">
          <ac:chgData name="Davneet Chawla" userId="ad8c289c-d598-48f3-a296-45237aaeee1b" providerId="ADAL" clId="{D5538336-545C-44A0-8A91-51C6156A9F2E}" dt="2021-08-15T00:41:29.207" v="473" actId="20577"/>
          <ac:spMkLst>
            <pc:docMk/>
            <pc:sldMk cId="1030949661" sldId="613"/>
            <ac:spMk id="8" creationId="{8CCB7230-EEE3-4243-B50E-9D7DDA986BB5}"/>
          </ac:spMkLst>
        </pc:spChg>
        <pc:spChg chg="add mod">
          <ac:chgData name="Davneet Chawla" userId="ad8c289c-d598-48f3-a296-45237aaeee1b" providerId="ADAL" clId="{D5538336-545C-44A0-8A91-51C6156A9F2E}" dt="2021-08-15T00:41:19.263" v="461" actId="20577"/>
          <ac:spMkLst>
            <pc:docMk/>
            <pc:sldMk cId="1030949661" sldId="613"/>
            <ac:spMk id="9" creationId="{996F7B5B-CEED-42FF-BA79-6A532282232A}"/>
          </ac:spMkLst>
        </pc:spChg>
      </pc:sldChg>
      <pc:sldChg chg="modSp add">
        <pc:chgData name="Davneet Chawla" userId="ad8c289c-d598-48f3-a296-45237aaeee1b" providerId="ADAL" clId="{D5538336-545C-44A0-8A91-51C6156A9F2E}" dt="2021-08-15T00:44:13.877" v="534" actId="15"/>
        <pc:sldMkLst>
          <pc:docMk/>
          <pc:sldMk cId="3915711581" sldId="614"/>
        </pc:sldMkLst>
        <pc:spChg chg="mod">
          <ac:chgData name="Davneet Chawla" userId="ad8c289c-d598-48f3-a296-45237aaeee1b" providerId="ADAL" clId="{D5538336-545C-44A0-8A91-51C6156A9F2E}" dt="2021-08-15T00:43:47.048" v="526" actId="27636"/>
          <ac:spMkLst>
            <pc:docMk/>
            <pc:sldMk cId="3915711581" sldId="614"/>
            <ac:spMk id="2" creationId="{66063430-C137-4968-9D4C-C920BD09608D}"/>
          </ac:spMkLst>
        </pc:spChg>
        <pc:spChg chg="mod">
          <ac:chgData name="Davneet Chawla" userId="ad8c289c-d598-48f3-a296-45237aaeee1b" providerId="ADAL" clId="{D5538336-545C-44A0-8A91-51C6156A9F2E}" dt="2021-08-15T00:44:13.877" v="534" actId="15"/>
          <ac:spMkLst>
            <pc:docMk/>
            <pc:sldMk cId="3915711581" sldId="614"/>
            <ac:spMk id="3" creationId="{3F86B624-57DE-45CD-A995-A17B2BEEF9F2}"/>
          </ac:spMkLst>
        </pc:spChg>
      </pc:sldChg>
      <pc:sldChg chg="addSp modSp add">
        <pc:chgData name="Davneet Chawla" userId="ad8c289c-d598-48f3-a296-45237aaeee1b" providerId="ADAL" clId="{D5538336-545C-44A0-8A91-51C6156A9F2E}" dt="2021-08-15T01:38:29.162" v="568" actId="1076"/>
        <pc:sldMkLst>
          <pc:docMk/>
          <pc:sldMk cId="3065744870" sldId="615"/>
        </pc:sldMkLst>
        <pc:spChg chg="mod">
          <ac:chgData name="Davneet Chawla" userId="ad8c289c-d598-48f3-a296-45237aaeee1b" providerId="ADAL" clId="{D5538336-545C-44A0-8A91-51C6156A9F2E}" dt="2021-08-15T00:48:07.330" v="541" actId="404"/>
          <ac:spMkLst>
            <pc:docMk/>
            <pc:sldMk cId="3065744870" sldId="615"/>
            <ac:spMk id="2" creationId="{8B325E91-7862-44E6-8DA7-CD4315FB2FB5}"/>
          </ac:spMkLst>
        </pc:spChg>
        <pc:spChg chg="mod">
          <ac:chgData name="Davneet Chawla" userId="ad8c289c-d598-48f3-a296-45237aaeee1b" providerId="ADAL" clId="{D5538336-545C-44A0-8A91-51C6156A9F2E}" dt="2021-08-15T01:38:21.037" v="566" actId="404"/>
          <ac:spMkLst>
            <pc:docMk/>
            <pc:sldMk cId="3065744870" sldId="615"/>
            <ac:spMk id="3" creationId="{65AE58EF-CF88-44B7-B33A-4965464C7E09}"/>
          </ac:spMkLst>
        </pc:spChg>
        <pc:spChg chg="add mod">
          <ac:chgData name="Davneet Chawla" userId="ad8c289c-d598-48f3-a296-45237aaeee1b" providerId="ADAL" clId="{D5538336-545C-44A0-8A91-51C6156A9F2E}" dt="2021-08-15T01:38:29.162" v="568" actId="1076"/>
          <ac:spMkLst>
            <pc:docMk/>
            <pc:sldMk cId="3065744870" sldId="615"/>
            <ac:spMk id="5" creationId="{57600D44-4E90-43B6-AD70-149E88915562}"/>
          </ac:spMkLst>
        </pc:spChg>
        <pc:spChg chg="add mod">
          <ac:chgData name="Davneet Chawla" userId="ad8c289c-d598-48f3-a296-45237aaeee1b" providerId="ADAL" clId="{D5538336-545C-44A0-8A91-51C6156A9F2E}" dt="2021-08-15T01:38:25.866" v="567" actId="1076"/>
          <ac:spMkLst>
            <pc:docMk/>
            <pc:sldMk cId="3065744870" sldId="615"/>
            <ac:spMk id="6" creationId="{FA140D24-3828-4FC2-A731-8FBAB5225522}"/>
          </ac:spMkLst>
        </pc:spChg>
      </pc:sldChg>
      <pc:sldChg chg="modSp add">
        <pc:chgData name="Davneet Chawla" userId="ad8c289c-d598-48f3-a296-45237aaeee1b" providerId="ADAL" clId="{D5538336-545C-44A0-8A91-51C6156A9F2E}" dt="2021-08-15T01:46:35.221" v="683" actId="113"/>
        <pc:sldMkLst>
          <pc:docMk/>
          <pc:sldMk cId="2854892852" sldId="616"/>
        </pc:sldMkLst>
        <pc:spChg chg="mod">
          <ac:chgData name="Davneet Chawla" userId="ad8c289c-d598-48f3-a296-45237aaeee1b" providerId="ADAL" clId="{D5538336-545C-44A0-8A91-51C6156A9F2E}" dt="2021-08-15T01:39:27.500" v="573" actId="27636"/>
          <ac:spMkLst>
            <pc:docMk/>
            <pc:sldMk cId="2854892852" sldId="616"/>
            <ac:spMk id="2" creationId="{DBB4A937-6904-49BE-BEA3-AF12BDF1028E}"/>
          </ac:spMkLst>
        </pc:spChg>
        <pc:spChg chg="mod">
          <ac:chgData name="Davneet Chawla" userId="ad8c289c-d598-48f3-a296-45237aaeee1b" providerId="ADAL" clId="{D5538336-545C-44A0-8A91-51C6156A9F2E}" dt="2021-08-15T01:46:35.221" v="683" actId="113"/>
          <ac:spMkLst>
            <pc:docMk/>
            <pc:sldMk cId="2854892852" sldId="616"/>
            <ac:spMk id="3" creationId="{92F6DAD9-FFCE-4588-8D03-0A23189F70F9}"/>
          </ac:spMkLst>
        </pc:spChg>
      </pc:sldChg>
      <pc:sldChg chg="modSp add ord">
        <pc:chgData name="Davneet Chawla" userId="ad8c289c-d598-48f3-a296-45237aaeee1b" providerId="ADAL" clId="{D5538336-545C-44A0-8A91-51C6156A9F2E}" dt="2021-08-15T01:59:45.140" v="821" actId="113"/>
        <pc:sldMkLst>
          <pc:docMk/>
          <pc:sldMk cId="769539999" sldId="617"/>
        </pc:sldMkLst>
        <pc:spChg chg="mod">
          <ac:chgData name="Davneet Chawla" userId="ad8c289c-d598-48f3-a296-45237aaeee1b" providerId="ADAL" clId="{D5538336-545C-44A0-8A91-51C6156A9F2E}" dt="2021-08-15T01:59:45.140" v="821" actId="113"/>
          <ac:spMkLst>
            <pc:docMk/>
            <pc:sldMk cId="769539999" sldId="617"/>
            <ac:spMk id="3" creationId="{92F6DAD9-FFCE-4588-8D03-0A23189F70F9}"/>
          </ac:spMkLst>
        </pc:spChg>
      </pc:sldChg>
      <pc:sldChg chg="addSp modSp add">
        <pc:chgData name="Davneet Chawla" userId="ad8c289c-d598-48f3-a296-45237aaeee1b" providerId="ADAL" clId="{D5538336-545C-44A0-8A91-51C6156A9F2E}" dt="2021-08-15T02:03:12.817" v="896" actId="1076"/>
        <pc:sldMkLst>
          <pc:docMk/>
          <pc:sldMk cId="890389226" sldId="618"/>
        </pc:sldMkLst>
        <pc:spChg chg="mod">
          <ac:chgData name="Davneet Chawla" userId="ad8c289c-d598-48f3-a296-45237aaeee1b" providerId="ADAL" clId="{D5538336-545C-44A0-8A91-51C6156A9F2E}" dt="2021-08-15T01:52:38.177" v="755" actId="27636"/>
          <ac:spMkLst>
            <pc:docMk/>
            <pc:sldMk cId="890389226" sldId="618"/>
            <ac:spMk id="2" creationId="{87530B4E-D470-43F2-BAC4-BA2C3AFE73BA}"/>
          </ac:spMkLst>
        </pc:spChg>
        <pc:spChg chg="mod">
          <ac:chgData name="Davneet Chawla" userId="ad8c289c-d598-48f3-a296-45237aaeee1b" providerId="ADAL" clId="{D5538336-545C-44A0-8A91-51C6156A9F2E}" dt="2021-08-15T02:03:04.497" v="894" actId="20577"/>
          <ac:spMkLst>
            <pc:docMk/>
            <pc:sldMk cId="890389226" sldId="618"/>
            <ac:spMk id="3" creationId="{43F38B7E-2A9F-4E9D-919B-87C6DF10AFCB}"/>
          </ac:spMkLst>
        </pc:spChg>
        <pc:spChg chg="add mod">
          <ac:chgData name="Davneet Chawla" userId="ad8c289c-d598-48f3-a296-45237aaeee1b" providerId="ADAL" clId="{D5538336-545C-44A0-8A91-51C6156A9F2E}" dt="2021-08-15T02:02:40.740" v="889" actId="1076"/>
          <ac:spMkLst>
            <pc:docMk/>
            <pc:sldMk cId="890389226" sldId="618"/>
            <ac:spMk id="5" creationId="{77114BFD-2D52-4068-ADFD-4060899D66DF}"/>
          </ac:spMkLst>
        </pc:spChg>
        <pc:spChg chg="add mod">
          <ac:chgData name="Davneet Chawla" userId="ad8c289c-d598-48f3-a296-45237aaeee1b" providerId="ADAL" clId="{D5538336-545C-44A0-8A91-51C6156A9F2E}" dt="2021-08-15T02:03:12.817" v="896" actId="1076"/>
          <ac:spMkLst>
            <pc:docMk/>
            <pc:sldMk cId="890389226" sldId="618"/>
            <ac:spMk id="6" creationId="{6348F165-4232-43A9-A144-83DDF3C92E8F}"/>
          </ac:spMkLst>
        </pc:spChg>
      </pc:sldChg>
      <pc:sldChg chg="addSp modSp add">
        <pc:chgData name="Davneet Chawla" userId="ad8c289c-d598-48f3-a296-45237aaeee1b" providerId="ADAL" clId="{D5538336-545C-44A0-8A91-51C6156A9F2E}" dt="2021-08-15T01:59:20.149" v="818" actId="948"/>
        <pc:sldMkLst>
          <pc:docMk/>
          <pc:sldMk cId="870441178" sldId="619"/>
        </pc:sldMkLst>
        <pc:spChg chg="mod">
          <ac:chgData name="Davneet Chawla" userId="ad8c289c-d598-48f3-a296-45237aaeee1b" providerId="ADAL" clId="{D5538336-545C-44A0-8A91-51C6156A9F2E}" dt="2021-08-15T01:58:06.400" v="807" actId="27636"/>
          <ac:spMkLst>
            <pc:docMk/>
            <pc:sldMk cId="870441178" sldId="619"/>
            <ac:spMk id="2" creationId="{62467411-A174-4FC5-BC3F-FCE4CDFF32C4}"/>
          </ac:spMkLst>
        </pc:spChg>
        <pc:spChg chg="mod">
          <ac:chgData name="Davneet Chawla" userId="ad8c289c-d598-48f3-a296-45237aaeee1b" providerId="ADAL" clId="{D5538336-545C-44A0-8A91-51C6156A9F2E}" dt="2021-08-15T01:58:59.202" v="816" actId="5793"/>
          <ac:spMkLst>
            <pc:docMk/>
            <pc:sldMk cId="870441178" sldId="619"/>
            <ac:spMk id="3" creationId="{53F3EB04-3D90-42C9-B75A-089DC8CB81B1}"/>
          </ac:spMkLst>
        </pc:spChg>
        <pc:spChg chg="add mod">
          <ac:chgData name="Davneet Chawla" userId="ad8c289c-d598-48f3-a296-45237aaeee1b" providerId="ADAL" clId="{D5538336-545C-44A0-8A91-51C6156A9F2E}" dt="2021-08-15T01:59:20.149" v="818" actId="948"/>
          <ac:spMkLst>
            <pc:docMk/>
            <pc:sldMk cId="870441178" sldId="619"/>
            <ac:spMk id="5" creationId="{8F086936-01ED-47FB-91F1-958FD4979D48}"/>
          </ac:spMkLst>
        </pc:spChg>
      </pc:sldChg>
      <pc:sldChg chg="modSp add">
        <pc:chgData name="Davneet Chawla" userId="ad8c289c-d598-48f3-a296-45237aaeee1b" providerId="ADAL" clId="{D5538336-545C-44A0-8A91-51C6156A9F2E}" dt="2021-08-15T02:05:06.125" v="920" actId="20577"/>
        <pc:sldMkLst>
          <pc:docMk/>
          <pc:sldMk cId="2023717480" sldId="620"/>
        </pc:sldMkLst>
        <pc:spChg chg="mod">
          <ac:chgData name="Davneet Chawla" userId="ad8c289c-d598-48f3-a296-45237aaeee1b" providerId="ADAL" clId="{D5538336-545C-44A0-8A91-51C6156A9F2E}" dt="2021-08-15T02:04:03.983" v="901" actId="27636"/>
          <ac:spMkLst>
            <pc:docMk/>
            <pc:sldMk cId="2023717480" sldId="620"/>
            <ac:spMk id="2" creationId="{29976DDD-ADBA-4EE6-A74D-43F6185CA9EA}"/>
          </ac:spMkLst>
        </pc:spChg>
        <pc:spChg chg="mod">
          <ac:chgData name="Davneet Chawla" userId="ad8c289c-d598-48f3-a296-45237aaeee1b" providerId="ADAL" clId="{D5538336-545C-44A0-8A91-51C6156A9F2E}" dt="2021-08-15T02:05:06.125" v="920" actId="20577"/>
          <ac:spMkLst>
            <pc:docMk/>
            <pc:sldMk cId="2023717480" sldId="620"/>
            <ac:spMk id="3" creationId="{8DD4BB66-64F4-4254-856D-486B8FBE57DA}"/>
          </ac:spMkLst>
        </pc:spChg>
      </pc:sldChg>
      <pc:sldChg chg="modSp add">
        <pc:chgData name="Davneet Chawla" userId="ad8c289c-d598-48f3-a296-45237aaeee1b" providerId="ADAL" clId="{D5538336-545C-44A0-8A91-51C6156A9F2E}" dt="2021-08-15T02:59:38.496" v="948" actId="20577"/>
        <pc:sldMkLst>
          <pc:docMk/>
          <pc:sldMk cId="2589146404" sldId="621"/>
        </pc:sldMkLst>
        <pc:spChg chg="mod">
          <ac:chgData name="Davneet Chawla" userId="ad8c289c-d598-48f3-a296-45237aaeee1b" providerId="ADAL" clId="{D5538336-545C-44A0-8A91-51C6156A9F2E}" dt="2021-08-15T02:06:04.493" v="929" actId="27636"/>
          <ac:spMkLst>
            <pc:docMk/>
            <pc:sldMk cId="2589146404" sldId="621"/>
            <ac:spMk id="2" creationId="{F60E356C-B0BB-4F07-AB46-7534AE4532E6}"/>
          </ac:spMkLst>
        </pc:spChg>
        <pc:spChg chg="mod">
          <ac:chgData name="Davneet Chawla" userId="ad8c289c-d598-48f3-a296-45237aaeee1b" providerId="ADAL" clId="{D5538336-545C-44A0-8A91-51C6156A9F2E}" dt="2021-08-15T02:59:38.496" v="948" actId="20577"/>
          <ac:spMkLst>
            <pc:docMk/>
            <pc:sldMk cId="2589146404" sldId="621"/>
            <ac:spMk id="3" creationId="{D43C814A-2C68-4FCE-89AC-69C8C5B2A002}"/>
          </ac:spMkLst>
        </pc:spChg>
      </pc:sldChg>
      <pc:sldChg chg="addSp delSp modSp add">
        <pc:chgData name="Davneet Chawla" userId="ad8c289c-d598-48f3-a296-45237aaeee1b" providerId="ADAL" clId="{D5538336-545C-44A0-8A91-51C6156A9F2E}" dt="2021-08-15T03:07:10.536" v="975" actId="14100"/>
        <pc:sldMkLst>
          <pc:docMk/>
          <pc:sldMk cId="999397869" sldId="622"/>
        </pc:sldMkLst>
        <pc:spChg chg="mod">
          <ac:chgData name="Davneet Chawla" userId="ad8c289c-d598-48f3-a296-45237aaeee1b" providerId="ADAL" clId="{D5538336-545C-44A0-8A91-51C6156A9F2E}" dt="2021-08-15T03:06:29.231" v="970" actId="20577"/>
          <ac:spMkLst>
            <pc:docMk/>
            <pc:sldMk cId="999397869" sldId="622"/>
            <ac:spMk id="2" creationId="{42A4F1E9-87E3-4241-9A4D-F354D66F9B6B}"/>
          </ac:spMkLst>
        </pc:spChg>
        <pc:spChg chg="del">
          <ac:chgData name="Davneet Chawla" userId="ad8c289c-d598-48f3-a296-45237aaeee1b" providerId="ADAL" clId="{D5538336-545C-44A0-8A91-51C6156A9F2E}" dt="2021-08-15T03:06:49.084" v="971"/>
          <ac:spMkLst>
            <pc:docMk/>
            <pc:sldMk cId="999397869" sldId="622"/>
            <ac:spMk id="3" creationId="{C3738342-6C6D-4F10-B864-ED63EAB391D3}"/>
          </ac:spMkLst>
        </pc:spChg>
        <pc:spChg chg="add del mod">
          <ac:chgData name="Davneet Chawla" userId="ad8c289c-d598-48f3-a296-45237aaeee1b" providerId="ADAL" clId="{D5538336-545C-44A0-8A91-51C6156A9F2E}" dt="2021-08-15T03:06:54.719" v="972"/>
          <ac:spMkLst>
            <pc:docMk/>
            <pc:sldMk cId="999397869" sldId="622"/>
            <ac:spMk id="5" creationId="{EDCB4F66-FE40-41FF-B05C-DF4482EC4DBE}"/>
          </ac:spMkLst>
        </pc:spChg>
        <pc:picChg chg="add mod">
          <ac:chgData name="Davneet Chawla" userId="ad8c289c-d598-48f3-a296-45237aaeee1b" providerId="ADAL" clId="{D5538336-545C-44A0-8A91-51C6156A9F2E}" dt="2021-08-15T03:07:10.536" v="975" actId="14100"/>
          <ac:picMkLst>
            <pc:docMk/>
            <pc:sldMk cId="999397869" sldId="622"/>
            <ac:picMk id="6" creationId="{FE41FB5A-E800-41EF-9133-D4422B46A579}"/>
          </ac:picMkLst>
        </pc:picChg>
      </pc:sldChg>
    </pc:docChg>
  </pc:docChgLst>
  <pc:docChgLst>
    <pc:chgData name="Davneet Chawla" userId="ad8c289c-d598-48f3-a296-45237aaeee1b" providerId="ADAL" clId="{48C701A6-C0A8-4DCF-A17B-B30736260B8F}"/>
    <pc:docChg chg="undo custSel addSld delSld modSld">
      <pc:chgData name="Davneet Chawla" userId="ad8c289c-d598-48f3-a296-45237aaeee1b" providerId="ADAL" clId="{48C701A6-C0A8-4DCF-A17B-B30736260B8F}" dt="2021-08-14T21:21:32.889" v="1542" actId="2696"/>
      <pc:docMkLst>
        <pc:docMk/>
      </pc:docMkLst>
      <pc:sldChg chg="modSp">
        <pc:chgData name="Davneet Chawla" userId="ad8c289c-d598-48f3-a296-45237aaeee1b" providerId="ADAL" clId="{48C701A6-C0A8-4DCF-A17B-B30736260B8F}" dt="2021-08-14T19:42:43.468" v="47" actId="20577"/>
        <pc:sldMkLst>
          <pc:docMk/>
          <pc:sldMk cId="3144838612" sldId="537"/>
        </pc:sldMkLst>
        <pc:spChg chg="mod">
          <ac:chgData name="Davneet Chawla" userId="ad8c289c-d598-48f3-a296-45237aaeee1b" providerId="ADAL" clId="{48C701A6-C0A8-4DCF-A17B-B30736260B8F}" dt="2021-08-14T19:42:43.468" v="47" actId="20577"/>
          <ac:spMkLst>
            <pc:docMk/>
            <pc:sldMk cId="3144838612" sldId="537"/>
            <ac:spMk id="2" creationId="{00000000-0000-0000-0000-000000000000}"/>
          </ac:spMkLst>
        </pc:spChg>
      </pc:sldChg>
      <pc:sldChg chg="modSp">
        <pc:chgData name="Davneet Chawla" userId="ad8c289c-d598-48f3-a296-45237aaeee1b" providerId="ADAL" clId="{48C701A6-C0A8-4DCF-A17B-B30736260B8F}" dt="2021-08-14T21:12:16.531" v="1416" actId="20577"/>
        <pc:sldMkLst>
          <pc:docMk/>
          <pc:sldMk cId="1332148250" sldId="576"/>
        </pc:sldMkLst>
        <pc:spChg chg="mod">
          <ac:chgData name="Davneet Chawla" userId="ad8c289c-d598-48f3-a296-45237aaeee1b" providerId="ADAL" clId="{48C701A6-C0A8-4DCF-A17B-B30736260B8F}" dt="2021-08-14T21:12:16.531" v="1416" actId="20577"/>
          <ac:spMkLst>
            <pc:docMk/>
            <pc:sldMk cId="1332148250" sldId="576"/>
            <ac:spMk id="3" creationId="{953707A5-262D-441B-875B-636DDCAEBC73}"/>
          </ac:spMkLst>
        </pc:spChg>
      </pc:sldChg>
      <pc:sldChg chg="addSp delSp modSp add">
        <pc:chgData name="Davneet Chawla" userId="ad8c289c-d598-48f3-a296-45237aaeee1b" providerId="ADAL" clId="{48C701A6-C0A8-4DCF-A17B-B30736260B8F}" dt="2021-08-14T19:57:05.523" v="272" actId="1076"/>
        <pc:sldMkLst>
          <pc:docMk/>
          <pc:sldMk cId="1143284941" sldId="578"/>
        </pc:sldMkLst>
        <pc:spChg chg="mod">
          <ac:chgData name="Davneet Chawla" userId="ad8c289c-d598-48f3-a296-45237aaeee1b" providerId="ADAL" clId="{48C701A6-C0A8-4DCF-A17B-B30736260B8F}" dt="2021-08-14T19:45:18.631" v="141"/>
          <ac:spMkLst>
            <pc:docMk/>
            <pc:sldMk cId="1143284941" sldId="578"/>
            <ac:spMk id="2" creationId="{2DD21D14-C63E-45C6-845C-D890B97E67AA}"/>
          </ac:spMkLst>
        </pc:spChg>
        <pc:spChg chg="mod">
          <ac:chgData name="Davneet Chawla" userId="ad8c289c-d598-48f3-a296-45237aaeee1b" providerId="ADAL" clId="{48C701A6-C0A8-4DCF-A17B-B30736260B8F}" dt="2021-08-14T19:56:20.260" v="262" actId="27636"/>
          <ac:spMkLst>
            <pc:docMk/>
            <pc:sldMk cId="1143284941" sldId="578"/>
            <ac:spMk id="3" creationId="{E214A18D-241D-4211-84F7-2937FD347298}"/>
          </ac:spMkLst>
        </pc:spChg>
        <pc:spChg chg="add mod">
          <ac:chgData name="Davneet Chawla" userId="ad8c289c-d598-48f3-a296-45237aaeee1b" providerId="ADAL" clId="{48C701A6-C0A8-4DCF-A17B-B30736260B8F}" dt="2021-08-14T19:56:49.336" v="268" actId="20577"/>
          <ac:spMkLst>
            <pc:docMk/>
            <pc:sldMk cId="1143284941" sldId="578"/>
            <ac:spMk id="5" creationId="{09849574-265E-4145-BA32-FE256E188B2A}"/>
          </ac:spMkLst>
        </pc:spChg>
        <pc:spChg chg="add mod">
          <ac:chgData name="Davneet Chawla" userId="ad8c289c-d598-48f3-a296-45237aaeee1b" providerId="ADAL" clId="{48C701A6-C0A8-4DCF-A17B-B30736260B8F}" dt="2021-08-14T19:57:05.523" v="272" actId="1076"/>
          <ac:spMkLst>
            <pc:docMk/>
            <pc:sldMk cId="1143284941" sldId="578"/>
            <ac:spMk id="6" creationId="{400C4955-CDE1-4BED-BA6B-A45B83034DA2}"/>
          </ac:spMkLst>
        </pc:spChg>
        <pc:spChg chg="add del mod">
          <ac:chgData name="Davneet Chawla" userId="ad8c289c-d598-48f3-a296-45237aaeee1b" providerId="ADAL" clId="{48C701A6-C0A8-4DCF-A17B-B30736260B8F}" dt="2021-08-14T19:52:33.517" v="231"/>
          <ac:spMkLst>
            <pc:docMk/>
            <pc:sldMk cId="1143284941" sldId="578"/>
            <ac:spMk id="7" creationId="{4FBB1D76-4A1B-40E9-ACBD-909727220244}"/>
          </ac:spMkLst>
        </pc:spChg>
        <pc:spChg chg="add del">
          <ac:chgData name="Davneet Chawla" userId="ad8c289c-d598-48f3-a296-45237aaeee1b" providerId="ADAL" clId="{48C701A6-C0A8-4DCF-A17B-B30736260B8F}" dt="2021-08-14T19:52:31.647" v="228"/>
          <ac:spMkLst>
            <pc:docMk/>
            <pc:sldMk cId="1143284941" sldId="578"/>
            <ac:spMk id="8" creationId="{69C4142A-C103-414D-A69A-56E0E30C4C29}"/>
          </ac:spMkLst>
        </pc:spChg>
        <pc:spChg chg="add mod">
          <ac:chgData name="Davneet Chawla" userId="ad8c289c-d598-48f3-a296-45237aaeee1b" providerId="ADAL" clId="{48C701A6-C0A8-4DCF-A17B-B30736260B8F}" dt="2021-08-14T19:56:38.294" v="266" actId="14100"/>
          <ac:spMkLst>
            <pc:docMk/>
            <pc:sldMk cId="1143284941" sldId="578"/>
            <ac:spMk id="9" creationId="{7C595CF1-AA6F-4FE9-97D3-6F079249EDD3}"/>
          </ac:spMkLst>
        </pc:spChg>
        <pc:grpChg chg="add mod">
          <ac:chgData name="Davneet Chawla" userId="ad8c289c-d598-48f3-a296-45237aaeee1b" providerId="ADAL" clId="{48C701A6-C0A8-4DCF-A17B-B30736260B8F}" dt="2021-08-14T19:55:23.436" v="250" actId="164"/>
          <ac:grpSpMkLst>
            <pc:docMk/>
            <pc:sldMk cId="1143284941" sldId="578"/>
            <ac:grpSpMk id="10" creationId="{477F0E28-6BBA-4826-8715-9813CF228BCD}"/>
          </ac:grpSpMkLst>
        </pc:grpChg>
        <pc:grpChg chg="add mod">
          <ac:chgData name="Davneet Chawla" userId="ad8c289c-d598-48f3-a296-45237aaeee1b" providerId="ADAL" clId="{48C701A6-C0A8-4DCF-A17B-B30736260B8F}" dt="2021-08-14T19:56:59.201" v="270" actId="14100"/>
          <ac:grpSpMkLst>
            <pc:docMk/>
            <pc:sldMk cId="1143284941" sldId="578"/>
            <ac:grpSpMk id="11" creationId="{B28E736B-708E-454D-8021-6221CCAC9D84}"/>
          </ac:grpSpMkLst>
        </pc:grpChg>
        <pc:picChg chg="add mod">
          <ac:chgData name="Davneet Chawla" userId="ad8c289c-d598-48f3-a296-45237aaeee1b" providerId="ADAL" clId="{48C701A6-C0A8-4DCF-A17B-B30736260B8F}" dt="2021-08-14T19:57:02.090" v="271" actId="1076"/>
          <ac:picMkLst>
            <pc:docMk/>
            <pc:sldMk cId="1143284941" sldId="578"/>
            <ac:picMk id="1025" creationId="{5D639F2B-FF92-4960-B30C-E908A4ACC6C8}"/>
          </ac:picMkLst>
        </pc:picChg>
      </pc:sldChg>
      <pc:sldChg chg="modSp add">
        <pc:chgData name="Davneet Chawla" userId="ad8c289c-d598-48f3-a296-45237aaeee1b" providerId="ADAL" clId="{48C701A6-C0A8-4DCF-A17B-B30736260B8F}" dt="2021-08-14T21:08:03.744" v="1386" actId="20577"/>
        <pc:sldMkLst>
          <pc:docMk/>
          <pc:sldMk cId="728079832" sldId="591"/>
        </pc:sldMkLst>
        <pc:spChg chg="mod">
          <ac:chgData name="Davneet Chawla" userId="ad8c289c-d598-48f3-a296-45237aaeee1b" providerId="ADAL" clId="{48C701A6-C0A8-4DCF-A17B-B30736260B8F}" dt="2021-08-14T20:58:07.122" v="1252" actId="20577"/>
          <ac:spMkLst>
            <pc:docMk/>
            <pc:sldMk cId="728079832" sldId="591"/>
            <ac:spMk id="2" creationId="{D09D2C6B-FB19-43EA-803C-9E99AFDB16FC}"/>
          </ac:spMkLst>
        </pc:spChg>
        <pc:spChg chg="mod">
          <ac:chgData name="Davneet Chawla" userId="ad8c289c-d598-48f3-a296-45237aaeee1b" providerId="ADAL" clId="{48C701A6-C0A8-4DCF-A17B-B30736260B8F}" dt="2021-08-14T21:08:03.744" v="1386" actId="20577"/>
          <ac:spMkLst>
            <pc:docMk/>
            <pc:sldMk cId="728079832" sldId="591"/>
            <ac:spMk id="3" creationId="{33E07A9B-3539-48C1-999A-AA27BCCBA0B1}"/>
          </ac:spMkLst>
        </pc:spChg>
      </pc:sldChg>
    </pc:docChg>
  </pc:docChgLst>
  <pc:docChgLst>
    <pc:chgData name="Davneet Chawla" userId="ad8c289c-d598-48f3-a296-45237aaeee1b" providerId="ADAL" clId="{6E59540F-4F8E-4CB0-A865-A783B3208B39}"/>
    <pc:docChg chg="undo custSel addSld delSld modSld sldOrd">
      <pc:chgData name="Davneet Chawla" userId="ad8c289c-d598-48f3-a296-45237aaeee1b" providerId="ADAL" clId="{6E59540F-4F8E-4CB0-A865-A783B3208B39}" dt="2021-08-15T00:19:03.542" v="1278" actId="20577"/>
      <pc:docMkLst>
        <pc:docMk/>
      </pc:docMkLst>
      <pc:sldChg chg="modSp">
        <pc:chgData name="Davneet Chawla" userId="ad8c289c-d598-48f3-a296-45237aaeee1b" providerId="ADAL" clId="{6E59540F-4F8E-4CB0-A865-A783B3208B39}" dt="2021-08-15T00:13:21.038" v="1259"/>
        <pc:sldMkLst>
          <pc:docMk/>
          <pc:sldMk cId="3144838612" sldId="537"/>
        </pc:sldMkLst>
        <pc:spChg chg="mod">
          <ac:chgData name="Davneet Chawla" userId="ad8c289c-d598-48f3-a296-45237aaeee1b" providerId="ADAL" clId="{6E59540F-4F8E-4CB0-A865-A783B3208B39}" dt="2021-08-15T00:13:21.038" v="1259"/>
          <ac:spMkLst>
            <pc:docMk/>
            <pc:sldMk cId="3144838612" sldId="537"/>
            <ac:spMk id="2" creationId="{00000000-0000-0000-0000-000000000000}"/>
          </ac:spMkLst>
        </pc:spChg>
      </pc:sldChg>
      <pc:sldChg chg="modSp">
        <pc:chgData name="Davneet Chawla" userId="ad8c289c-d598-48f3-a296-45237aaeee1b" providerId="ADAL" clId="{6E59540F-4F8E-4CB0-A865-A783B3208B39}" dt="2021-08-15T00:03:39.174" v="1062" actId="20577"/>
        <pc:sldMkLst>
          <pc:docMk/>
          <pc:sldMk cId="1332148250" sldId="576"/>
        </pc:sldMkLst>
        <pc:spChg chg="mod">
          <ac:chgData name="Davneet Chawla" userId="ad8c289c-d598-48f3-a296-45237aaeee1b" providerId="ADAL" clId="{6E59540F-4F8E-4CB0-A865-A783B3208B39}" dt="2021-08-15T00:03:39.174" v="1062" actId="20577"/>
          <ac:spMkLst>
            <pc:docMk/>
            <pc:sldMk cId="1332148250" sldId="576"/>
            <ac:spMk id="3" creationId="{953707A5-262D-441B-875B-636DDCAEBC73}"/>
          </ac:spMkLst>
        </pc:spChg>
      </pc:sldChg>
      <pc:sldChg chg="modSp">
        <pc:chgData name="Davneet Chawla" userId="ad8c289c-d598-48f3-a296-45237aaeee1b" providerId="ADAL" clId="{6E59540F-4F8E-4CB0-A865-A783B3208B39}" dt="2021-08-15T00:14:43.392" v="1267"/>
        <pc:sldMkLst>
          <pc:docMk/>
          <pc:sldMk cId="303959163" sldId="577"/>
        </pc:sldMkLst>
        <pc:spChg chg="mod">
          <ac:chgData name="Davneet Chawla" userId="ad8c289c-d598-48f3-a296-45237aaeee1b" providerId="ADAL" clId="{6E59540F-4F8E-4CB0-A865-A783B3208B39}" dt="2021-08-15T00:14:43.392" v="1267"/>
          <ac:spMkLst>
            <pc:docMk/>
            <pc:sldMk cId="303959163" sldId="577"/>
            <ac:spMk id="3" creationId="{D54F3BC5-5201-4BC6-9E36-AF8E1FABD8BC}"/>
          </ac:spMkLst>
        </pc:spChg>
      </pc:sldChg>
      <pc:sldChg chg="addSp delSp modSp">
        <pc:chgData name="Davneet Chawla" userId="ad8c289c-d598-48f3-a296-45237aaeee1b" providerId="ADAL" clId="{6E59540F-4F8E-4CB0-A865-A783B3208B39}" dt="2021-08-14T23:14:23.372" v="139" actId="5793"/>
        <pc:sldMkLst>
          <pc:docMk/>
          <pc:sldMk cId="1143284941" sldId="578"/>
        </pc:sldMkLst>
        <pc:spChg chg="mod">
          <ac:chgData name="Davneet Chawla" userId="ad8c289c-d598-48f3-a296-45237aaeee1b" providerId="ADAL" clId="{6E59540F-4F8E-4CB0-A865-A783B3208B39}" dt="2021-08-14T23:08:17.194" v="54"/>
          <ac:spMkLst>
            <pc:docMk/>
            <pc:sldMk cId="1143284941" sldId="578"/>
            <ac:spMk id="2" creationId="{2DD21D14-C63E-45C6-845C-D890B97E67AA}"/>
          </ac:spMkLst>
        </pc:spChg>
        <pc:spChg chg="mod">
          <ac:chgData name="Davneet Chawla" userId="ad8c289c-d598-48f3-a296-45237aaeee1b" providerId="ADAL" clId="{6E59540F-4F8E-4CB0-A865-A783B3208B39}" dt="2021-08-14T23:14:23.372" v="139" actId="5793"/>
          <ac:spMkLst>
            <pc:docMk/>
            <pc:sldMk cId="1143284941" sldId="578"/>
            <ac:spMk id="3" creationId="{E214A18D-241D-4211-84F7-2937FD347298}"/>
          </ac:spMkLst>
        </pc:spChg>
        <pc:spChg chg="del mod">
          <ac:chgData name="Davneet Chawla" userId="ad8c289c-d598-48f3-a296-45237aaeee1b" providerId="ADAL" clId="{6E59540F-4F8E-4CB0-A865-A783B3208B39}" dt="2021-08-14T21:44:47.925" v="20" actId="478"/>
          <ac:spMkLst>
            <pc:docMk/>
            <pc:sldMk cId="1143284941" sldId="578"/>
            <ac:spMk id="9" creationId="{7C595CF1-AA6F-4FE9-97D3-6F079249EDD3}"/>
          </ac:spMkLst>
        </pc:spChg>
        <pc:grpChg chg="del">
          <ac:chgData name="Davneet Chawla" userId="ad8c289c-d598-48f3-a296-45237aaeee1b" providerId="ADAL" clId="{6E59540F-4F8E-4CB0-A865-A783B3208B39}" dt="2021-08-14T21:44:45.674" v="18" actId="478"/>
          <ac:grpSpMkLst>
            <pc:docMk/>
            <pc:sldMk cId="1143284941" sldId="578"/>
            <ac:grpSpMk id="11" creationId="{B28E736B-708E-454D-8021-6221CCAC9D84}"/>
          </ac:grpSpMkLst>
        </pc:grpChg>
        <pc:graphicFrameChg chg="add del mod">
          <ac:chgData name="Davneet Chawla" userId="ad8c289c-d598-48f3-a296-45237aaeee1b" providerId="ADAL" clId="{6E59540F-4F8E-4CB0-A865-A783B3208B39}" dt="2021-08-14T23:07:32.499" v="52" actId="478"/>
          <ac:graphicFrameMkLst>
            <pc:docMk/>
            <pc:sldMk cId="1143284941" sldId="578"/>
            <ac:graphicFrameMk id="7" creationId="{0A48F65B-699D-4DFA-A577-9E8294E6C515}"/>
          </ac:graphicFrameMkLst>
        </pc:graphicFrameChg>
      </pc:sldChg>
      <pc:sldChg chg="addSp delSp modSp">
        <pc:chgData name="Davneet Chawla" userId="ad8c289c-d598-48f3-a296-45237aaeee1b" providerId="ADAL" clId="{6E59540F-4F8E-4CB0-A865-A783B3208B39}" dt="2021-08-15T00:12:45.573" v="1258" actId="20577"/>
        <pc:sldMkLst>
          <pc:docMk/>
          <pc:sldMk cId="728079832" sldId="591"/>
        </pc:sldMkLst>
        <pc:spChg chg="mod">
          <ac:chgData name="Davneet Chawla" userId="ad8c289c-d598-48f3-a296-45237aaeee1b" providerId="ADAL" clId="{6E59540F-4F8E-4CB0-A865-A783B3208B39}" dt="2021-08-15T00:12:45.573" v="1258" actId="20577"/>
          <ac:spMkLst>
            <pc:docMk/>
            <pc:sldMk cId="728079832" sldId="591"/>
            <ac:spMk id="3" creationId="{33E07A9B-3539-48C1-999A-AA27BCCBA0B1}"/>
          </ac:spMkLst>
        </pc:spChg>
        <pc:spChg chg="add del">
          <ac:chgData name="Davneet Chawla" userId="ad8c289c-d598-48f3-a296-45237aaeee1b" providerId="ADAL" clId="{6E59540F-4F8E-4CB0-A865-A783B3208B39}" dt="2021-08-15T00:09:26.436" v="1157"/>
          <ac:spMkLst>
            <pc:docMk/>
            <pc:sldMk cId="728079832" sldId="591"/>
            <ac:spMk id="5" creationId="{7FF59225-99F5-4FF3-9179-CBCB62F8EB55}"/>
          </ac:spMkLst>
        </pc:spChg>
        <pc:spChg chg="add del">
          <ac:chgData name="Davneet Chawla" userId="ad8c289c-d598-48f3-a296-45237aaeee1b" providerId="ADAL" clId="{6E59540F-4F8E-4CB0-A865-A783B3208B39}" dt="2021-08-15T00:09:26.436" v="1157"/>
          <ac:spMkLst>
            <pc:docMk/>
            <pc:sldMk cId="728079832" sldId="591"/>
            <ac:spMk id="6" creationId="{ABA6E262-5922-44AB-8B43-72807F0AB2A1}"/>
          </ac:spMkLst>
        </pc:spChg>
        <pc:picChg chg="add del">
          <ac:chgData name="Davneet Chawla" userId="ad8c289c-d598-48f3-a296-45237aaeee1b" providerId="ADAL" clId="{6E59540F-4F8E-4CB0-A865-A783B3208B39}" dt="2021-08-15T00:09:26.436" v="1157"/>
          <ac:picMkLst>
            <pc:docMk/>
            <pc:sldMk cId="728079832" sldId="591"/>
            <ac:picMk id="2049" creationId="{7D98A7BC-35CE-44DF-A1DF-4F0575C1F549}"/>
          </ac:picMkLst>
        </pc:picChg>
      </pc:sldChg>
      <pc:sldChg chg="addSp modSp add">
        <pc:chgData name="Davneet Chawla" userId="ad8c289c-d598-48f3-a296-45237aaeee1b" providerId="ADAL" clId="{6E59540F-4F8E-4CB0-A865-A783B3208B39}" dt="2021-08-15T00:16:37.334" v="1271" actId="113"/>
        <pc:sldMkLst>
          <pc:docMk/>
          <pc:sldMk cId="2240020876" sldId="600"/>
        </pc:sldMkLst>
        <pc:spChg chg="mod">
          <ac:chgData name="Davneet Chawla" userId="ad8c289c-d598-48f3-a296-45237aaeee1b" providerId="ADAL" clId="{6E59540F-4F8E-4CB0-A865-A783B3208B39}" dt="2021-08-15T00:16:37.334" v="1271" actId="113"/>
          <ac:spMkLst>
            <pc:docMk/>
            <pc:sldMk cId="2240020876" sldId="600"/>
            <ac:spMk id="3" creationId="{A45FEDA3-BCE2-44BA-8714-F460A0FBC382}"/>
          </ac:spMkLst>
        </pc:spChg>
        <pc:spChg chg="add mod">
          <ac:chgData name="Davneet Chawla" userId="ad8c289c-d598-48f3-a296-45237aaeee1b" providerId="ADAL" clId="{6E59540F-4F8E-4CB0-A865-A783B3208B39}" dt="2021-08-14T23:52:42.614" v="903" actId="1076"/>
          <ac:spMkLst>
            <pc:docMk/>
            <pc:sldMk cId="2240020876" sldId="600"/>
            <ac:spMk id="5" creationId="{468AB173-AB22-4FB6-B316-6F0776733055}"/>
          </ac:spMkLst>
        </pc:spChg>
      </pc:sldChg>
      <pc:sldChg chg="addSp delSp modSp add">
        <pc:chgData name="Davneet Chawla" userId="ad8c289c-d598-48f3-a296-45237aaeee1b" providerId="ADAL" clId="{6E59540F-4F8E-4CB0-A865-A783B3208B39}" dt="2021-08-15T00:01:39.031" v="1041" actId="404"/>
        <pc:sldMkLst>
          <pc:docMk/>
          <pc:sldMk cId="2300725882" sldId="603"/>
        </pc:sldMkLst>
        <pc:spChg chg="mod">
          <ac:chgData name="Davneet Chawla" userId="ad8c289c-d598-48f3-a296-45237aaeee1b" providerId="ADAL" clId="{6E59540F-4F8E-4CB0-A865-A783B3208B39}" dt="2021-08-15T00:00:35.695" v="1031" actId="20577"/>
          <ac:spMkLst>
            <pc:docMk/>
            <pc:sldMk cId="2300725882" sldId="603"/>
            <ac:spMk id="3" creationId="{D47F1303-476A-4BE4-BBE5-2BC3A1A8C209}"/>
          </ac:spMkLst>
        </pc:spChg>
        <pc:spChg chg="add mod">
          <ac:chgData name="Davneet Chawla" userId="ad8c289c-d598-48f3-a296-45237aaeee1b" providerId="ADAL" clId="{6E59540F-4F8E-4CB0-A865-A783B3208B39}" dt="2021-08-15T00:01:39.031" v="1041" actId="404"/>
          <ac:spMkLst>
            <pc:docMk/>
            <pc:sldMk cId="2300725882" sldId="603"/>
            <ac:spMk id="5" creationId="{BF1AF1F9-187B-4841-B28F-70F7A599CA72}"/>
          </ac:spMkLst>
        </pc:spChg>
        <pc:spChg chg="del mod">
          <ac:chgData name="Davneet Chawla" userId="ad8c289c-d598-48f3-a296-45237aaeee1b" providerId="ADAL" clId="{6E59540F-4F8E-4CB0-A865-A783B3208B39}" dt="2021-08-15T00:00:10.371" v="1009" actId="478"/>
          <ac:spMkLst>
            <pc:docMk/>
            <pc:sldMk cId="2300725882" sldId="603"/>
            <ac:spMk id="6" creationId="{C17CB3A2-AC90-4F53-BA2D-16592B58637A}"/>
          </ac:spMkLst>
        </pc:spChg>
      </pc:sldChg>
      <pc:sldChg chg="modSp add">
        <pc:chgData name="Davneet Chawla" userId="ad8c289c-d598-48f3-a296-45237aaeee1b" providerId="ADAL" clId="{6E59540F-4F8E-4CB0-A865-A783B3208B39}" dt="2021-08-15T00:19:03.542" v="1278" actId="20577"/>
        <pc:sldMkLst>
          <pc:docMk/>
          <pc:sldMk cId="2376217523" sldId="604"/>
        </pc:sldMkLst>
        <pc:spChg chg="mod">
          <ac:chgData name="Davneet Chawla" userId="ad8c289c-d598-48f3-a296-45237aaeee1b" providerId="ADAL" clId="{6E59540F-4F8E-4CB0-A865-A783B3208B39}" dt="2021-08-15T00:19:03.542" v="1278" actId="20577"/>
          <ac:spMkLst>
            <pc:docMk/>
            <pc:sldMk cId="2376217523" sldId="604"/>
            <ac:spMk id="3" creationId="{953707A5-262D-441B-875B-636DDCAEBC73}"/>
          </ac:spMkLst>
        </pc:spChg>
      </pc:sldChg>
      <pc:sldChg chg="modSp add">
        <pc:chgData name="Davneet Chawla" userId="ad8c289c-d598-48f3-a296-45237aaeee1b" providerId="ADAL" clId="{6E59540F-4F8E-4CB0-A865-A783B3208B39}" dt="2021-08-15T00:04:59.263" v="1126" actId="20577"/>
        <pc:sldMkLst>
          <pc:docMk/>
          <pc:sldMk cId="4160802894" sldId="605"/>
        </pc:sldMkLst>
        <pc:spChg chg="mod">
          <ac:chgData name="Davneet Chawla" userId="ad8c289c-d598-48f3-a296-45237aaeee1b" providerId="ADAL" clId="{6E59540F-4F8E-4CB0-A865-A783B3208B39}" dt="2021-08-15T00:04:20.724" v="1070" actId="20577"/>
          <ac:spMkLst>
            <pc:docMk/>
            <pc:sldMk cId="4160802894" sldId="605"/>
            <ac:spMk id="2" creationId="{4B87DDEE-A9E9-4219-91D4-1605A7C3C924}"/>
          </ac:spMkLst>
        </pc:spChg>
        <pc:spChg chg="mod">
          <ac:chgData name="Davneet Chawla" userId="ad8c289c-d598-48f3-a296-45237aaeee1b" providerId="ADAL" clId="{6E59540F-4F8E-4CB0-A865-A783B3208B39}" dt="2021-08-15T00:04:59.263" v="1126" actId="20577"/>
          <ac:spMkLst>
            <pc:docMk/>
            <pc:sldMk cId="4160802894" sldId="605"/>
            <ac:spMk id="3" creationId="{842FE313-7B4C-4F0A-A2EE-8DEC9B47D643}"/>
          </ac:spMkLst>
        </pc:spChg>
      </pc:sldChg>
      <pc:sldChg chg="addSp delSp modSp add">
        <pc:chgData name="Davneet Chawla" userId="ad8c289c-d598-48f3-a296-45237aaeee1b" providerId="ADAL" clId="{6E59540F-4F8E-4CB0-A865-A783B3208B39}" dt="2021-08-15T00:06:36.914" v="1141" actId="1076"/>
        <pc:sldMkLst>
          <pc:docMk/>
          <pc:sldMk cId="1247019968" sldId="606"/>
        </pc:sldMkLst>
        <pc:spChg chg="mod">
          <ac:chgData name="Davneet Chawla" userId="ad8c289c-d598-48f3-a296-45237aaeee1b" providerId="ADAL" clId="{6E59540F-4F8E-4CB0-A865-A783B3208B39}" dt="2021-08-15T00:05:11.836" v="1128"/>
          <ac:spMkLst>
            <pc:docMk/>
            <pc:sldMk cId="1247019968" sldId="606"/>
            <ac:spMk id="2" creationId="{573BC1FC-9679-4A7D-90C7-63971C16740A}"/>
          </ac:spMkLst>
        </pc:spChg>
        <pc:spChg chg="del">
          <ac:chgData name="Davneet Chawla" userId="ad8c289c-d598-48f3-a296-45237aaeee1b" providerId="ADAL" clId="{6E59540F-4F8E-4CB0-A865-A783B3208B39}" dt="2021-08-15T00:05:28.459" v="1129"/>
          <ac:spMkLst>
            <pc:docMk/>
            <pc:sldMk cId="1247019968" sldId="606"/>
            <ac:spMk id="3" creationId="{241683DF-CE7A-4499-B56B-4A7624C5D1AC}"/>
          </ac:spMkLst>
        </pc:spChg>
        <pc:picChg chg="add del mod">
          <ac:chgData name="Davneet Chawla" userId="ad8c289c-d598-48f3-a296-45237aaeee1b" providerId="ADAL" clId="{6E59540F-4F8E-4CB0-A865-A783B3208B39}" dt="2021-08-15T00:06:27.225" v="1139" actId="478"/>
          <ac:picMkLst>
            <pc:docMk/>
            <pc:sldMk cId="1247019968" sldId="606"/>
            <ac:picMk id="5" creationId="{C67CEC5D-3BB4-4A9B-815A-6611BB1BA3D2}"/>
          </ac:picMkLst>
        </pc:picChg>
        <pc:picChg chg="add mod">
          <ac:chgData name="Davneet Chawla" userId="ad8c289c-d598-48f3-a296-45237aaeee1b" providerId="ADAL" clId="{6E59540F-4F8E-4CB0-A865-A783B3208B39}" dt="2021-08-15T00:06:36.914" v="1141" actId="1076"/>
          <ac:picMkLst>
            <pc:docMk/>
            <pc:sldMk cId="1247019968" sldId="606"/>
            <ac:picMk id="6" creationId="{D208D133-5721-4A1B-AE31-B9301FF4816B}"/>
          </ac:picMkLst>
        </pc:picChg>
      </pc:sldChg>
      <pc:sldChg chg="addSp delSp modSp add">
        <pc:chgData name="Davneet Chawla" userId="ad8c289c-d598-48f3-a296-45237aaeee1b" providerId="ADAL" clId="{6E59540F-4F8E-4CB0-A865-A783B3208B39}" dt="2021-08-15T00:08:36.640" v="1155" actId="20577"/>
        <pc:sldMkLst>
          <pc:docMk/>
          <pc:sldMk cId="1404559460" sldId="607"/>
        </pc:sldMkLst>
        <pc:spChg chg="del">
          <ac:chgData name="Davneet Chawla" userId="ad8c289c-d598-48f3-a296-45237aaeee1b" providerId="ADAL" clId="{6E59540F-4F8E-4CB0-A865-A783B3208B39}" dt="2021-08-15T00:07:45.298" v="1143"/>
          <ac:spMkLst>
            <pc:docMk/>
            <pc:sldMk cId="1404559460" sldId="607"/>
            <ac:spMk id="2" creationId="{AB53514C-7CEB-4D6A-8C97-0F55B9C4AC95}"/>
          </ac:spMkLst>
        </pc:spChg>
        <pc:spChg chg="add mod">
          <ac:chgData name="Davneet Chawla" userId="ad8c289c-d598-48f3-a296-45237aaeee1b" providerId="ADAL" clId="{6E59540F-4F8E-4CB0-A865-A783B3208B39}" dt="2021-08-15T00:08:03.199" v="1152" actId="404"/>
          <ac:spMkLst>
            <pc:docMk/>
            <pc:sldMk cId="1404559460" sldId="607"/>
            <ac:spMk id="4" creationId="{AE43579F-628F-4F1F-88CE-D62F273CA16E}"/>
          </ac:spMkLst>
        </pc:spChg>
        <pc:spChg chg="add mod">
          <ac:chgData name="Davneet Chawla" userId="ad8c289c-d598-48f3-a296-45237aaeee1b" providerId="ADAL" clId="{6E59540F-4F8E-4CB0-A865-A783B3208B39}" dt="2021-08-15T00:08:36.640" v="1155" actId="20577"/>
          <ac:spMkLst>
            <pc:docMk/>
            <pc:sldMk cId="1404559460" sldId="607"/>
            <ac:spMk id="5" creationId="{A898C1B6-CF3C-450E-9531-0AA7336BE794}"/>
          </ac:spMkLst>
        </pc:spChg>
      </pc:sldChg>
    </pc:docChg>
  </pc:docChgLst>
  <pc:docChgLst>
    <pc:chgData name="Davneet Chawla" userId="ad8c289c-d598-48f3-a296-45237aaeee1b" providerId="ADAL" clId="{008B71A3-E417-482F-9A4D-408A4A837584}"/>
    <pc:docChg chg="modSld">
      <pc:chgData name="Davneet Chawla" userId="ad8c289c-d598-48f3-a296-45237aaeee1b" providerId="ADAL" clId="{008B71A3-E417-482F-9A4D-408A4A837584}" dt="2021-09-14T06:08:04.856" v="20" actId="20577"/>
      <pc:docMkLst>
        <pc:docMk/>
      </pc:docMkLst>
      <pc:sldChg chg="modSp mod">
        <pc:chgData name="Davneet Chawla" userId="ad8c289c-d598-48f3-a296-45237aaeee1b" providerId="ADAL" clId="{008B71A3-E417-482F-9A4D-408A4A837584}" dt="2021-09-14T06:08:04.856" v="20" actId="20577"/>
        <pc:sldMkLst>
          <pc:docMk/>
          <pc:sldMk cId="3144838612" sldId="537"/>
        </pc:sldMkLst>
        <pc:spChg chg="mod">
          <ac:chgData name="Davneet Chawla" userId="ad8c289c-d598-48f3-a296-45237aaeee1b" providerId="ADAL" clId="{008B71A3-E417-482F-9A4D-408A4A837584}" dt="2021-09-14T06:08:04.856" v="20" actId="20577"/>
          <ac:spMkLst>
            <pc:docMk/>
            <pc:sldMk cId="3144838612" sldId="537"/>
            <ac:spMk id="3" creationId="{00000000-0000-0000-0000-000000000000}"/>
          </ac:spMkLst>
        </pc:spChg>
      </pc:sldChg>
    </pc:docChg>
  </pc:docChgLst>
  <pc:docChgLst>
    <pc:chgData name="Davneet Chawla" userId="ad8c289c-d598-48f3-a296-45237aaeee1b" providerId="ADAL" clId="{CAD56ACB-43CF-4DEE-9D95-E82E7918259A}"/>
    <pc:docChg chg="modSld">
      <pc:chgData name="Davneet Chawla" userId="ad8c289c-d598-48f3-a296-45237aaeee1b" providerId="ADAL" clId="{CAD56ACB-43CF-4DEE-9D95-E82E7918259A}" dt="2021-07-28T22:54:14.027" v="20" actId="20577"/>
      <pc:docMkLst>
        <pc:docMk/>
      </pc:docMkLst>
      <pc:sldChg chg="modSp mod">
        <pc:chgData name="Davneet Chawla" userId="ad8c289c-d598-48f3-a296-45237aaeee1b" providerId="ADAL" clId="{CAD56ACB-43CF-4DEE-9D95-E82E7918259A}" dt="2021-07-28T22:54:14.027" v="20" actId="20577"/>
        <pc:sldMkLst>
          <pc:docMk/>
          <pc:sldMk cId="3144838612" sldId="537"/>
        </pc:sldMkLst>
        <pc:spChg chg="mod">
          <ac:chgData name="Davneet Chawla" userId="ad8c289c-d598-48f3-a296-45237aaeee1b" providerId="ADAL" clId="{CAD56ACB-43CF-4DEE-9D95-E82E7918259A}" dt="2021-07-28T22:54:14.027" v="20" actId="20577"/>
          <ac:spMkLst>
            <pc:docMk/>
            <pc:sldMk cId="3144838612" sldId="537"/>
            <ac:spMk id="3" creationId="{00000000-0000-0000-0000-000000000000}"/>
          </ac:spMkLst>
        </pc:spChg>
      </pc:sldChg>
    </pc:docChg>
  </pc:docChgLst>
  <pc:docChgLst>
    <pc:chgData name="Davneet Chawla" userId="ad8c289c-d598-48f3-a296-45237aaeee1b" providerId="ADAL" clId="{BF5764C7-828C-4BCA-88F0-445AAF4B4320}"/>
    <pc:docChg chg="undo custSel addSld delSld modSld">
      <pc:chgData name="Davneet Chawla" userId="ad8c289c-d598-48f3-a296-45237aaeee1b" providerId="ADAL" clId="{BF5764C7-828C-4BCA-88F0-445AAF4B4320}" dt="2021-08-16T06:42:59.457" v="1736" actId="20577"/>
      <pc:docMkLst>
        <pc:docMk/>
      </pc:docMkLst>
      <pc:sldChg chg="modSp">
        <pc:chgData name="Davneet Chawla" userId="ad8c289c-d598-48f3-a296-45237aaeee1b" providerId="ADAL" clId="{BF5764C7-828C-4BCA-88F0-445AAF4B4320}" dt="2021-08-15T03:24:49.861" v="3" actId="27636"/>
        <pc:sldMkLst>
          <pc:docMk/>
          <pc:sldMk cId="3144838612" sldId="537"/>
        </pc:sldMkLst>
        <pc:spChg chg="mod">
          <ac:chgData name="Davneet Chawla" userId="ad8c289c-d598-48f3-a296-45237aaeee1b" providerId="ADAL" clId="{BF5764C7-828C-4BCA-88F0-445AAF4B4320}" dt="2021-08-15T03:24:49.861" v="3" actId="27636"/>
          <ac:spMkLst>
            <pc:docMk/>
            <pc:sldMk cId="3144838612" sldId="537"/>
            <ac:spMk id="2" creationId="{00000000-0000-0000-0000-000000000000}"/>
          </ac:spMkLst>
        </pc:spChg>
      </pc:sldChg>
      <pc:sldChg chg="modSp">
        <pc:chgData name="Davneet Chawla" userId="ad8c289c-d598-48f3-a296-45237aaeee1b" providerId="ADAL" clId="{BF5764C7-828C-4BCA-88F0-445AAF4B4320}" dt="2021-08-16T05:50:04.602" v="1043" actId="1076"/>
        <pc:sldMkLst>
          <pc:docMk/>
          <pc:sldMk cId="1332148250" sldId="576"/>
        </pc:sldMkLst>
        <pc:spChg chg="mod">
          <ac:chgData name="Davneet Chawla" userId="ad8c289c-d598-48f3-a296-45237aaeee1b" providerId="ADAL" clId="{BF5764C7-828C-4BCA-88F0-445AAF4B4320}" dt="2021-08-16T05:50:04.602" v="1043" actId="1076"/>
          <ac:spMkLst>
            <pc:docMk/>
            <pc:sldMk cId="1332148250" sldId="576"/>
            <ac:spMk id="3" creationId="{953707A5-262D-441B-875B-636DDCAEBC73}"/>
          </ac:spMkLst>
        </pc:spChg>
      </pc:sldChg>
      <pc:sldChg chg="modSp del">
        <pc:chgData name="Davneet Chawla" userId="ad8c289c-d598-48f3-a296-45237aaeee1b" providerId="ADAL" clId="{BF5764C7-828C-4BCA-88F0-445AAF4B4320}" dt="2021-08-16T06:40:48.109" v="1676" actId="2696"/>
        <pc:sldMkLst>
          <pc:docMk/>
          <pc:sldMk cId="303959163" sldId="577"/>
        </pc:sldMkLst>
        <pc:spChg chg="mod">
          <ac:chgData name="Davneet Chawla" userId="ad8c289c-d598-48f3-a296-45237aaeee1b" providerId="ADAL" clId="{BF5764C7-828C-4BCA-88F0-445AAF4B4320}" dt="2021-08-15T05:55:33.531" v="4" actId="20577"/>
          <ac:spMkLst>
            <pc:docMk/>
            <pc:sldMk cId="303959163" sldId="577"/>
            <ac:spMk id="3" creationId="{D54F3BC5-5201-4BC6-9E36-AF8E1FABD8BC}"/>
          </ac:spMkLst>
        </pc:spChg>
      </pc:sldChg>
      <pc:sldChg chg="addSp delSp modSp">
        <pc:chgData name="Davneet Chawla" userId="ad8c289c-d598-48f3-a296-45237aaeee1b" providerId="ADAL" clId="{BF5764C7-828C-4BCA-88F0-445AAF4B4320}" dt="2021-08-15T06:02:02.512" v="84" actId="27636"/>
        <pc:sldMkLst>
          <pc:docMk/>
          <pc:sldMk cId="1143284941" sldId="578"/>
        </pc:sldMkLst>
        <pc:spChg chg="mod">
          <ac:chgData name="Davneet Chawla" userId="ad8c289c-d598-48f3-a296-45237aaeee1b" providerId="ADAL" clId="{BF5764C7-828C-4BCA-88F0-445AAF4B4320}" dt="2021-08-15T06:02:02.512" v="84" actId="27636"/>
          <ac:spMkLst>
            <pc:docMk/>
            <pc:sldMk cId="1143284941" sldId="578"/>
            <ac:spMk id="2" creationId="{2DD21D14-C63E-45C6-845C-D890B97E67AA}"/>
          </ac:spMkLst>
        </pc:spChg>
        <pc:spChg chg="mod">
          <ac:chgData name="Davneet Chawla" userId="ad8c289c-d598-48f3-a296-45237aaeee1b" providerId="ADAL" clId="{BF5764C7-828C-4BCA-88F0-445AAF4B4320}" dt="2021-08-15T06:01:23.591" v="80" actId="27636"/>
          <ac:spMkLst>
            <pc:docMk/>
            <pc:sldMk cId="1143284941" sldId="578"/>
            <ac:spMk id="3" creationId="{E214A18D-241D-4211-84F7-2937FD347298}"/>
          </ac:spMkLst>
        </pc:spChg>
        <pc:spChg chg="del mod">
          <ac:chgData name="Davneet Chawla" userId="ad8c289c-d598-48f3-a296-45237aaeee1b" providerId="ADAL" clId="{BF5764C7-828C-4BCA-88F0-445AAF4B4320}" dt="2021-08-15T05:55:44.632" v="6" actId="478"/>
          <ac:spMkLst>
            <pc:docMk/>
            <pc:sldMk cId="1143284941" sldId="578"/>
            <ac:spMk id="5" creationId="{A88B61C2-8D8F-4A94-B841-C25C9FC29A0A}"/>
          </ac:spMkLst>
        </pc:spChg>
        <pc:spChg chg="add del">
          <ac:chgData name="Davneet Chawla" userId="ad8c289c-d598-48f3-a296-45237aaeee1b" providerId="ADAL" clId="{BF5764C7-828C-4BCA-88F0-445AAF4B4320}" dt="2021-08-15T06:00:45.079" v="76"/>
          <ac:spMkLst>
            <pc:docMk/>
            <pc:sldMk cId="1143284941" sldId="578"/>
            <ac:spMk id="6" creationId="{45035128-F3D7-4800-A585-25D84263A490}"/>
          </ac:spMkLst>
        </pc:spChg>
        <pc:spChg chg="add del">
          <ac:chgData name="Davneet Chawla" userId="ad8c289c-d598-48f3-a296-45237aaeee1b" providerId="ADAL" clId="{BF5764C7-828C-4BCA-88F0-445AAF4B4320}" dt="2021-08-15T06:00:45.079" v="76"/>
          <ac:spMkLst>
            <pc:docMk/>
            <pc:sldMk cId="1143284941" sldId="578"/>
            <ac:spMk id="7" creationId="{517894F3-12C3-4F1D-8AFB-F94B637333F5}"/>
          </ac:spMkLst>
        </pc:spChg>
        <pc:picChg chg="add del">
          <ac:chgData name="Davneet Chawla" userId="ad8c289c-d598-48f3-a296-45237aaeee1b" providerId="ADAL" clId="{BF5764C7-828C-4BCA-88F0-445AAF4B4320}" dt="2021-08-15T06:00:45.079" v="76"/>
          <ac:picMkLst>
            <pc:docMk/>
            <pc:sldMk cId="1143284941" sldId="578"/>
            <ac:picMk id="2049" creationId="{E946BD2C-3B41-485E-BABA-71AB25E3CD3A}"/>
          </ac:picMkLst>
        </pc:picChg>
      </pc:sldChg>
      <pc:sldChg chg="modSp">
        <pc:chgData name="Davneet Chawla" userId="ad8c289c-d598-48f3-a296-45237aaeee1b" providerId="ADAL" clId="{BF5764C7-828C-4BCA-88F0-445AAF4B4320}" dt="2021-08-16T06:38:44.493" v="1675" actId="108"/>
        <pc:sldMkLst>
          <pc:docMk/>
          <pc:sldMk cId="728079832" sldId="591"/>
        </pc:sldMkLst>
        <pc:spChg chg="mod">
          <ac:chgData name="Davneet Chawla" userId="ad8c289c-d598-48f3-a296-45237aaeee1b" providerId="ADAL" clId="{BF5764C7-828C-4BCA-88F0-445AAF4B4320}" dt="2021-08-16T06:38:44.493" v="1675" actId="108"/>
          <ac:spMkLst>
            <pc:docMk/>
            <pc:sldMk cId="728079832" sldId="591"/>
            <ac:spMk id="3" creationId="{33E07A9B-3539-48C1-999A-AA27BCCBA0B1}"/>
          </ac:spMkLst>
        </pc:spChg>
      </pc:sldChg>
      <pc:sldChg chg="modSp">
        <pc:chgData name="Davneet Chawla" userId="ad8c289c-d598-48f3-a296-45237aaeee1b" providerId="ADAL" clId="{BF5764C7-828C-4BCA-88F0-445AAF4B4320}" dt="2021-08-16T06:33:12.189" v="1555" actId="1076"/>
        <pc:sldMkLst>
          <pc:docMk/>
          <pc:sldMk cId="2376217523" sldId="604"/>
        </pc:sldMkLst>
        <pc:spChg chg="mod">
          <ac:chgData name="Davneet Chawla" userId="ad8c289c-d598-48f3-a296-45237aaeee1b" providerId="ADAL" clId="{BF5764C7-828C-4BCA-88F0-445AAF4B4320}" dt="2021-08-16T06:33:12.189" v="1555" actId="1076"/>
          <ac:spMkLst>
            <pc:docMk/>
            <pc:sldMk cId="2376217523" sldId="604"/>
            <ac:spMk id="3" creationId="{953707A5-262D-441B-875B-636DDCAEBC73}"/>
          </ac:spMkLst>
        </pc:spChg>
      </pc:sldChg>
      <pc:sldChg chg="addSp modSp add">
        <pc:chgData name="Davneet Chawla" userId="ad8c289c-d598-48f3-a296-45237aaeee1b" providerId="ADAL" clId="{BF5764C7-828C-4BCA-88F0-445AAF4B4320}" dt="2021-08-16T04:06:43.536" v="140" actId="404"/>
        <pc:sldMkLst>
          <pc:docMk/>
          <pc:sldMk cId="1421367967" sldId="605"/>
        </pc:sldMkLst>
        <pc:spChg chg="mod">
          <ac:chgData name="Davneet Chawla" userId="ad8c289c-d598-48f3-a296-45237aaeee1b" providerId="ADAL" clId="{BF5764C7-828C-4BCA-88F0-445AAF4B4320}" dt="2021-08-15T06:02:42.587" v="89" actId="27636"/>
          <ac:spMkLst>
            <pc:docMk/>
            <pc:sldMk cId="1421367967" sldId="605"/>
            <ac:spMk id="2" creationId="{9518E135-7E0C-4045-A63B-FCF758B591E1}"/>
          </ac:spMkLst>
        </pc:spChg>
        <pc:spChg chg="mod">
          <ac:chgData name="Davneet Chawla" userId="ad8c289c-d598-48f3-a296-45237aaeee1b" providerId="ADAL" clId="{BF5764C7-828C-4BCA-88F0-445AAF4B4320}" dt="2021-08-16T04:06:43.536" v="140" actId="404"/>
          <ac:spMkLst>
            <pc:docMk/>
            <pc:sldMk cId="1421367967" sldId="605"/>
            <ac:spMk id="3" creationId="{749F38C4-55FB-47D9-9F7A-E950F721370B}"/>
          </ac:spMkLst>
        </pc:spChg>
        <pc:spChg chg="add mod">
          <ac:chgData name="Davneet Chawla" userId="ad8c289c-d598-48f3-a296-45237aaeee1b" providerId="ADAL" clId="{BF5764C7-828C-4BCA-88F0-445AAF4B4320}" dt="2021-08-16T04:05:25.131" v="134" actId="1076"/>
          <ac:spMkLst>
            <pc:docMk/>
            <pc:sldMk cId="1421367967" sldId="605"/>
            <ac:spMk id="5" creationId="{E2202CF0-5799-4581-AB39-EA236234E8DE}"/>
          </ac:spMkLst>
        </pc:spChg>
        <pc:spChg chg="add mod">
          <ac:chgData name="Davneet Chawla" userId="ad8c289c-d598-48f3-a296-45237aaeee1b" providerId="ADAL" clId="{BF5764C7-828C-4BCA-88F0-445AAF4B4320}" dt="2021-08-16T04:06:24.158" v="138" actId="207"/>
          <ac:spMkLst>
            <pc:docMk/>
            <pc:sldMk cId="1421367967" sldId="605"/>
            <ac:spMk id="6" creationId="{C392FBD3-33DC-4BB6-8380-A49BC282D92F}"/>
          </ac:spMkLst>
        </pc:spChg>
      </pc:sldChg>
      <pc:sldChg chg="del">
        <pc:chgData name="Davneet Chawla" userId="ad8c289c-d598-48f3-a296-45237aaeee1b" providerId="ADAL" clId="{BF5764C7-828C-4BCA-88F0-445AAF4B4320}" dt="2021-08-15T05:56:02.503" v="8" actId="2696"/>
        <pc:sldMkLst>
          <pc:docMk/>
          <pc:sldMk cId="1524461666" sldId="605"/>
        </pc:sldMkLst>
      </pc:sldChg>
      <pc:sldChg chg="addSp modSp add">
        <pc:chgData name="Davneet Chawla" userId="ad8c289c-d598-48f3-a296-45237aaeee1b" providerId="ADAL" clId="{BF5764C7-828C-4BCA-88F0-445AAF4B4320}" dt="2021-08-16T04:30:56.594" v="447" actId="20577"/>
        <pc:sldMkLst>
          <pc:docMk/>
          <pc:sldMk cId="1002484678" sldId="606"/>
        </pc:sldMkLst>
        <pc:spChg chg="mod">
          <ac:chgData name="Davneet Chawla" userId="ad8c289c-d598-48f3-a296-45237aaeee1b" providerId="ADAL" clId="{BF5764C7-828C-4BCA-88F0-445AAF4B4320}" dt="2021-08-15T06:03:21.418" v="92" actId="20577"/>
          <ac:spMkLst>
            <pc:docMk/>
            <pc:sldMk cId="1002484678" sldId="606"/>
            <ac:spMk id="2" creationId="{44281497-82A8-47AF-9447-7782A25CD2B0}"/>
          </ac:spMkLst>
        </pc:spChg>
        <pc:spChg chg="mod">
          <ac:chgData name="Davneet Chawla" userId="ad8c289c-d598-48f3-a296-45237aaeee1b" providerId="ADAL" clId="{BF5764C7-828C-4BCA-88F0-445AAF4B4320}" dt="2021-08-16T04:30:56.594" v="447" actId="20577"/>
          <ac:spMkLst>
            <pc:docMk/>
            <pc:sldMk cId="1002484678" sldId="606"/>
            <ac:spMk id="3" creationId="{D165C0BF-90B0-47ED-B5C9-47AD6109D184}"/>
          </ac:spMkLst>
        </pc:spChg>
        <pc:spChg chg="add mod">
          <ac:chgData name="Davneet Chawla" userId="ad8c289c-d598-48f3-a296-45237aaeee1b" providerId="ADAL" clId="{BF5764C7-828C-4BCA-88F0-445AAF4B4320}" dt="2021-08-16T04:30:55.801" v="446" actId="1076"/>
          <ac:spMkLst>
            <pc:docMk/>
            <pc:sldMk cId="1002484678" sldId="606"/>
            <ac:spMk id="5" creationId="{BF1E5176-75F4-4FAD-A5AE-6E8DEA551300}"/>
          </ac:spMkLst>
        </pc:spChg>
        <pc:spChg chg="add mod">
          <ac:chgData name="Davneet Chawla" userId="ad8c289c-d598-48f3-a296-45237aaeee1b" providerId="ADAL" clId="{BF5764C7-828C-4BCA-88F0-445AAF4B4320}" dt="2021-08-16T04:30:33.379" v="443" actId="14100"/>
          <ac:spMkLst>
            <pc:docMk/>
            <pc:sldMk cId="1002484678" sldId="606"/>
            <ac:spMk id="6" creationId="{09B276E5-51D4-4DDD-9166-AFE95F23C68E}"/>
          </ac:spMkLst>
        </pc:spChg>
      </pc:sldChg>
      <pc:sldChg chg="del">
        <pc:chgData name="Davneet Chawla" userId="ad8c289c-d598-48f3-a296-45237aaeee1b" providerId="ADAL" clId="{BF5764C7-828C-4BCA-88F0-445AAF4B4320}" dt="2021-08-15T05:56:03.262" v="9" actId="2696"/>
        <pc:sldMkLst>
          <pc:docMk/>
          <pc:sldMk cId="3907001782" sldId="606"/>
        </pc:sldMkLst>
      </pc:sldChg>
      <pc:sldChg chg="del">
        <pc:chgData name="Davneet Chawla" userId="ad8c289c-d598-48f3-a296-45237aaeee1b" providerId="ADAL" clId="{BF5764C7-828C-4BCA-88F0-445AAF4B4320}" dt="2021-08-15T05:56:03.742" v="10" actId="2696"/>
        <pc:sldMkLst>
          <pc:docMk/>
          <pc:sldMk cId="2410199013" sldId="607"/>
        </pc:sldMkLst>
      </pc:sldChg>
      <pc:sldChg chg="addSp modSp add">
        <pc:chgData name="Davneet Chawla" userId="ad8c289c-d598-48f3-a296-45237aaeee1b" providerId="ADAL" clId="{BF5764C7-828C-4BCA-88F0-445AAF4B4320}" dt="2021-08-16T04:35:10.412" v="514"/>
        <pc:sldMkLst>
          <pc:docMk/>
          <pc:sldMk cId="2858365775" sldId="607"/>
        </pc:sldMkLst>
        <pc:spChg chg="mod">
          <ac:chgData name="Davneet Chawla" userId="ad8c289c-d598-48f3-a296-45237aaeee1b" providerId="ADAL" clId="{BF5764C7-828C-4BCA-88F0-445AAF4B4320}" dt="2021-08-15T06:03:47.186" v="97" actId="27636"/>
          <ac:spMkLst>
            <pc:docMk/>
            <pc:sldMk cId="2858365775" sldId="607"/>
            <ac:spMk id="2" creationId="{FB8F6417-C5FF-442D-B426-7DCB4F03DE27}"/>
          </ac:spMkLst>
        </pc:spChg>
        <pc:spChg chg="mod">
          <ac:chgData name="Davneet Chawla" userId="ad8c289c-d598-48f3-a296-45237aaeee1b" providerId="ADAL" clId="{BF5764C7-828C-4BCA-88F0-445AAF4B4320}" dt="2021-08-16T04:35:10.412" v="514"/>
          <ac:spMkLst>
            <pc:docMk/>
            <pc:sldMk cId="2858365775" sldId="607"/>
            <ac:spMk id="3" creationId="{465E0971-A904-4D34-8A97-50A9C946D502}"/>
          </ac:spMkLst>
        </pc:spChg>
        <pc:spChg chg="add mod">
          <ac:chgData name="Davneet Chawla" userId="ad8c289c-d598-48f3-a296-45237aaeee1b" providerId="ADAL" clId="{BF5764C7-828C-4BCA-88F0-445AAF4B4320}" dt="2021-08-16T04:33:07.103" v="482" actId="1076"/>
          <ac:spMkLst>
            <pc:docMk/>
            <pc:sldMk cId="2858365775" sldId="607"/>
            <ac:spMk id="5" creationId="{882E1284-F8B3-412D-8E82-DDD43A986925}"/>
          </ac:spMkLst>
        </pc:spChg>
        <pc:spChg chg="add mod">
          <ac:chgData name="Davneet Chawla" userId="ad8c289c-d598-48f3-a296-45237aaeee1b" providerId="ADAL" clId="{BF5764C7-828C-4BCA-88F0-445AAF4B4320}" dt="2021-08-16T04:33:56.397" v="508" actId="207"/>
          <ac:spMkLst>
            <pc:docMk/>
            <pc:sldMk cId="2858365775" sldId="607"/>
            <ac:spMk id="6" creationId="{83D4EBAD-3CD1-4FB0-8876-ED9086D317CD}"/>
          </ac:spMkLst>
        </pc:spChg>
      </pc:sldChg>
      <pc:sldChg chg="addSp delSp modSp add">
        <pc:chgData name="Davneet Chawla" userId="ad8c289c-d598-48f3-a296-45237aaeee1b" providerId="ADAL" clId="{BF5764C7-828C-4BCA-88F0-445AAF4B4320}" dt="2021-08-16T04:38:16.355" v="565" actId="14100"/>
        <pc:sldMkLst>
          <pc:docMk/>
          <pc:sldMk cId="3295861289" sldId="608"/>
        </pc:sldMkLst>
        <pc:spChg chg="mod">
          <ac:chgData name="Davneet Chawla" userId="ad8c289c-d598-48f3-a296-45237aaeee1b" providerId="ADAL" clId="{BF5764C7-828C-4BCA-88F0-445AAF4B4320}" dt="2021-08-16T04:38:16.355" v="565" actId="14100"/>
          <ac:spMkLst>
            <pc:docMk/>
            <pc:sldMk cId="3295861289" sldId="608"/>
            <ac:spMk id="2" creationId="{ECE0D781-9139-4648-8FC4-85ABB6E029BB}"/>
          </ac:spMkLst>
        </pc:spChg>
        <pc:spChg chg="mod">
          <ac:chgData name="Davneet Chawla" userId="ad8c289c-d598-48f3-a296-45237aaeee1b" providerId="ADAL" clId="{BF5764C7-828C-4BCA-88F0-445AAF4B4320}" dt="2021-08-16T04:37:57.543" v="557" actId="113"/>
          <ac:spMkLst>
            <pc:docMk/>
            <pc:sldMk cId="3295861289" sldId="608"/>
            <ac:spMk id="3" creationId="{F59C9173-A1CE-47F4-BA15-12C15B9645E3}"/>
          </ac:spMkLst>
        </pc:spChg>
        <pc:spChg chg="add del mod">
          <ac:chgData name="Davneet Chawla" userId="ad8c289c-d598-48f3-a296-45237aaeee1b" providerId="ADAL" clId="{BF5764C7-828C-4BCA-88F0-445AAF4B4320}" dt="2021-08-16T04:37:50.051" v="555"/>
          <ac:spMkLst>
            <pc:docMk/>
            <pc:sldMk cId="3295861289" sldId="608"/>
            <ac:spMk id="5" creationId="{5D4D2824-75E5-42A4-A2BE-71B93C38EBF6}"/>
          </ac:spMkLst>
        </pc:spChg>
        <pc:spChg chg="add del">
          <ac:chgData name="Davneet Chawla" userId="ad8c289c-d598-48f3-a296-45237aaeee1b" providerId="ADAL" clId="{BF5764C7-828C-4BCA-88F0-445AAF4B4320}" dt="2021-08-16T04:38:04.767" v="559"/>
          <ac:spMkLst>
            <pc:docMk/>
            <pc:sldMk cId="3295861289" sldId="608"/>
            <ac:spMk id="6" creationId="{14CB1ACC-D3F2-4D34-B7EB-17DEC1902F7C}"/>
          </ac:spMkLst>
        </pc:spChg>
      </pc:sldChg>
      <pc:sldChg chg="addSp delSp modSp add">
        <pc:chgData name="Davneet Chawla" userId="ad8c289c-d598-48f3-a296-45237aaeee1b" providerId="ADAL" clId="{BF5764C7-828C-4BCA-88F0-445AAF4B4320}" dt="2021-08-16T04:18:57.167" v="272" actId="1076"/>
        <pc:sldMkLst>
          <pc:docMk/>
          <pc:sldMk cId="423212826" sldId="609"/>
        </pc:sldMkLst>
        <pc:spChg chg="mod">
          <ac:chgData name="Davneet Chawla" userId="ad8c289c-d598-48f3-a296-45237aaeee1b" providerId="ADAL" clId="{BF5764C7-828C-4BCA-88F0-445AAF4B4320}" dt="2021-08-16T04:16:16.708" v="169" actId="5793"/>
          <ac:spMkLst>
            <pc:docMk/>
            <pc:sldMk cId="423212826" sldId="609"/>
            <ac:spMk id="3" creationId="{749F38C4-55FB-47D9-9F7A-E950F721370B}"/>
          </ac:spMkLst>
        </pc:spChg>
        <pc:spChg chg="del mod">
          <ac:chgData name="Davneet Chawla" userId="ad8c289c-d598-48f3-a296-45237aaeee1b" providerId="ADAL" clId="{BF5764C7-828C-4BCA-88F0-445AAF4B4320}" dt="2021-08-16T04:17:40.414" v="260" actId="478"/>
          <ac:spMkLst>
            <pc:docMk/>
            <pc:sldMk cId="423212826" sldId="609"/>
            <ac:spMk id="5" creationId="{E2202CF0-5799-4581-AB39-EA236234E8DE}"/>
          </ac:spMkLst>
        </pc:spChg>
        <pc:spChg chg="del">
          <ac:chgData name="Davneet Chawla" userId="ad8c289c-d598-48f3-a296-45237aaeee1b" providerId="ADAL" clId="{BF5764C7-828C-4BCA-88F0-445AAF4B4320}" dt="2021-08-16T04:18:09.620" v="265" actId="478"/>
          <ac:spMkLst>
            <pc:docMk/>
            <pc:sldMk cId="423212826" sldId="609"/>
            <ac:spMk id="6" creationId="{C392FBD3-33DC-4BB6-8380-A49BC282D92F}"/>
          </ac:spMkLst>
        </pc:spChg>
        <pc:spChg chg="add mod">
          <ac:chgData name="Davneet Chawla" userId="ad8c289c-d598-48f3-a296-45237aaeee1b" providerId="ADAL" clId="{BF5764C7-828C-4BCA-88F0-445AAF4B4320}" dt="2021-08-16T04:18:57.167" v="272" actId="1076"/>
          <ac:spMkLst>
            <pc:docMk/>
            <pc:sldMk cId="423212826" sldId="609"/>
            <ac:spMk id="7" creationId="{9015F459-C609-482C-B0D6-5A66446EDCE4}"/>
          </ac:spMkLst>
        </pc:spChg>
        <pc:spChg chg="add mod">
          <ac:chgData name="Davneet Chawla" userId="ad8c289c-d598-48f3-a296-45237aaeee1b" providerId="ADAL" clId="{BF5764C7-828C-4BCA-88F0-445AAF4B4320}" dt="2021-08-16T04:18:52.680" v="271" actId="1076"/>
          <ac:spMkLst>
            <pc:docMk/>
            <pc:sldMk cId="423212826" sldId="609"/>
            <ac:spMk id="8" creationId="{6CBE4312-DB61-4FE0-B2B8-2EDEBB174160}"/>
          </ac:spMkLst>
        </pc:spChg>
      </pc:sldChg>
      <pc:sldChg chg="addSp delSp modSp add del">
        <pc:chgData name="Davneet Chawla" userId="ad8c289c-d598-48f3-a296-45237aaeee1b" providerId="ADAL" clId="{BF5764C7-828C-4BCA-88F0-445AAF4B4320}" dt="2021-08-16T04:15:33.940" v="150" actId="2696"/>
        <pc:sldMkLst>
          <pc:docMk/>
          <pc:sldMk cId="1240185236" sldId="609"/>
        </pc:sldMkLst>
        <pc:spChg chg="mod">
          <ac:chgData name="Davneet Chawla" userId="ad8c289c-d598-48f3-a296-45237aaeee1b" providerId="ADAL" clId="{BF5764C7-828C-4BCA-88F0-445AAF4B4320}" dt="2021-08-16T04:15:30.266" v="149" actId="1076"/>
          <ac:spMkLst>
            <pc:docMk/>
            <pc:sldMk cId="1240185236" sldId="609"/>
            <ac:spMk id="2" creationId="{D2BC510A-4EDA-4F7D-AACB-000E9B538967}"/>
          </ac:spMkLst>
        </pc:spChg>
        <pc:spChg chg="mod">
          <ac:chgData name="Davneet Chawla" userId="ad8c289c-d598-48f3-a296-45237aaeee1b" providerId="ADAL" clId="{BF5764C7-828C-4BCA-88F0-445AAF4B4320}" dt="2021-08-16T04:07:25.093" v="145" actId="20577"/>
          <ac:spMkLst>
            <pc:docMk/>
            <pc:sldMk cId="1240185236" sldId="609"/>
            <ac:spMk id="3" creationId="{60E1D18D-ABE0-45EB-8A72-0A0528535566}"/>
          </ac:spMkLst>
        </pc:spChg>
        <pc:spChg chg="add del">
          <ac:chgData name="Davneet Chawla" userId="ad8c289c-d598-48f3-a296-45237aaeee1b" providerId="ADAL" clId="{BF5764C7-828C-4BCA-88F0-445AAF4B4320}" dt="2021-08-16T04:15:17.701" v="147"/>
          <ac:spMkLst>
            <pc:docMk/>
            <pc:sldMk cId="1240185236" sldId="609"/>
            <ac:spMk id="5" creationId="{2BA68081-51BA-4BA3-9E74-EC04D0A45230}"/>
          </ac:spMkLst>
        </pc:spChg>
      </pc:sldChg>
      <pc:sldChg chg="add del">
        <pc:chgData name="Davneet Chawla" userId="ad8c289c-d598-48f3-a296-45237aaeee1b" providerId="ADAL" clId="{BF5764C7-828C-4BCA-88F0-445AAF4B4320}" dt="2021-08-16T04:15:51.337" v="153"/>
        <pc:sldMkLst>
          <pc:docMk/>
          <pc:sldMk cId="3284317802" sldId="610"/>
        </pc:sldMkLst>
      </pc:sldChg>
      <pc:sldChg chg="addSp delSp modSp add">
        <pc:chgData name="Davneet Chawla" userId="ad8c289c-d598-48f3-a296-45237aaeee1b" providerId="ADAL" clId="{BF5764C7-828C-4BCA-88F0-445AAF4B4320}" dt="2021-08-16T04:24:14.416" v="375" actId="14100"/>
        <pc:sldMkLst>
          <pc:docMk/>
          <pc:sldMk cId="4169757835" sldId="610"/>
        </pc:sldMkLst>
        <pc:spChg chg="mod">
          <ac:chgData name="Davneet Chawla" userId="ad8c289c-d598-48f3-a296-45237aaeee1b" providerId="ADAL" clId="{BF5764C7-828C-4BCA-88F0-445AAF4B4320}" dt="2021-08-16T04:24:00.274" v="372" actId="20577"/>
          <ac:spMkLst>
            <pc:docMk/>
            <pc:sldMk cId="4169757835" sldId="610"/>
            <ac:spMk id="3" creationId="{749F38C4-55FB-47D9-9F7A-E950F721370B}"/>
          </ac:spMkLst>
        </pc:spChg>
        <pc:spChg chg="add mod">
          <ac:chgData name="Davneet Chawla" userId="ad8c289c-d598-48f3-a296-45237aaeee1b" providerId="ADAL" clId="{BF5764C7-828C-4BCA-88F0-445AAF4B4320}" dt="2021-08-16T04:24:09.895" v="374" actId="1076"/>
          <ac:spMkLst>
            <pc:docMk/>
            <pc:sldMk cId="4169757835" sldId="610"/>
            <ac:spMk id="5" creationId="{7F34ED69-8A98-41EE-90F6-05A577E8684C}"/>
          </ac:spMkLst>
        </pc:spChg>
        <pc:spChg chg="add del">
          <ac:chgData name="Davneet Chawla" userId="ad8c289c-d598-48f3-a296-45237aaeee1b" providerId="ADAL" clId="{BF5764C7-828C-4BCA-88F0-445AAF4B4320}" dt="2021-08-16T04:22:11.476" v="343"/>
          <ac:spMkLst>
            <pc:docMk/>
            <pc:sldMk cId="4169757835" sldId="610"/>
            <ac:spMk id="6" creationId="{17779902-0CC1-4754-A76F-0060C21A2F80}"/>
          </ac:spMkLst>
        </pc:spChg>
        <pc:spChg chg="del mod">
          <ac:chgData name="Davneet Chawla" userId="ad8c289c-d598-48f3-a296-45237aaeee1b" providerId="ADAL" clId="{BF5764C7-828C-4BCA-88F0-445AAF4B4320}" dt="2021-08-16T04:19:51.746" v="291" actId="478"/>
          <ac:spMkLst>
            <pc:docMk/>
            <pc:sldMk cId="4169757835" sldId="610"/>
            <ac:spMk id="7" creationId="{9015F459-C609-482C-B0D6-5A66446EDCE4}"/>
          </ac:spMkLst>
        </pc:spChg>
        <pc:spChg chg="del">
          <ac:chgData name="Davneet Chawla" userId="ad8c289c-d598-48f3-a296-45237aaeee1b" providerId="ADAL" clId="{BF5764C7-828C-4BCA-88F0-445AAF4B4320}" dt="2021-08-16T04:19:53.986" v="292" actId="478"/>
          <ac:spMkLst>
            <pc:docMk/>
            <pc:sldMk cId="4169757835" sldId="610"/>
            <ac:spMk id="8" creationId="{6CBE4312-DB61-4FE0-B2B8-2EDEBB174160}"/>
          </ac:spMkLst>
        </pc:spChg>
        <pc:spChg chg="add mod">
          <ac:chgData name="Davneet Chawla" userId="ad8c289c-d598-48f3-a296-45237aaeee1b" providerId="ADAL" clId="{BF5764C7-828C-4BCA-88F0-445AAF4B4320}" dt="2021-08-16T04:24:14.416" v="375" actId="14100"/>
          <ac:spMkLst>
            <pc:docMk/>
            <pc:sldMk cId="4169757835" sldId="610"/>
            <ac:spMk id="9" creationId="{390D085E-F29B-4101-BD05-BC65BE18A2E6}"/>
          </ac:spMkLst>
        </pc:spChg>
      </pc:sldChg>
      <pc:sldChg chg="del">
        <pc:chgData name="Davneet Chawla" userId="ad8c289c-d598-48f3-a296-45237aaeee1b" providerId="ADAL" clId="{BF5764C7-828C-4BCA-88F0-445AAF4B4320}" dt="2021-08-15T05:56:04.217" v="11" actId="2696"/>
        <pc:sldMkLst>
          <pc:docMk/>
          <pc:sldMk cId="1690506756" sldId="611"/>
        </pc:sldMkLst>
      </pc:sldChg>
      <pc:sldChg chg="addSp modSp add">
        <pc:chgData name="Davneet Chawla" userId="ad8c289c-d598-48f3-a296-45237aaeee1b" providerId="ADAL" clId="{BF5764C7-828C-4BCA-88F0-445AAF4B4320}" dt="2021-08-16T05:39:39.108" v="968" actId="1076"/>
        <pc:sldMkLst>
          <pc:docMk/>
          <pc:sldMk cId="1835652726" sldId="611"/>
        </pc:sldMkLst>
        <pc:spChg chg="mod">
          <ac:chgData name="Davneet Chawla" userId="ad8c289c-d598-48f3-a296-45237aaeee1b" providerId="ADAL" clId="{BF5764C7-828C-4BCA-88F0-445AAF4B4320}" dt="2021-08-16T04:38:46.340" v="575" actId="27636"/>
          <ac:spMkLst>
            <pc:docMk/>
            <pc:sldMk cId="1835652726" sldId="611"/>
            <ac:spMk id="2" creationId="{E96E425F-A467-4512-8BC3-6E63A202742E}"/>
          </ac:spMkLst>
        </pc:spChg>
        <pc:spChg chg="mod">
          <ac:chgData name="Davneet Chawla" userId="ad8c289c-d598-48f3-a296-45237aaeee1b" providerId="ADAL" clId="{BF5764C7-828C-4BCA-88F0-445AAF4B4320}" dt="2021-08-16T05:38:29.148" v="957" actId="20577"/>
          <ac:spMkLst>
            <pc:docMk/>
            <pc:sldMk cId="1835652726" sldId="611"/>
            <ac:spMk id="3" creationId="{6F5A6DE6-313E-4ABA-B885-0EB036968ED9}"/>
          </ac:spMkLst>
        </pc:spChg>
        <pc:spChg chg="add mod">
          <ac:chgData name="Davneet Chawla" userId="ad8c289c-d598-48f3-a296-45237aaeee1b" providerId="ADAL" clId="{BF5764C7-828C-4BCA-88F0-445AAF4B4320}" dt="2021-08-16T05:39:39.108" v="968" actId="1076"/>
          <ac:spMkLst>
            <pc:docMk/>
            <pc:sldMk cId="1835652726" sldId="611"/>
            <ac:spMk id="5" creationId="{F602FC1A-08EE-42CF-B133-0D9693477D42}"/>
          </ac:spMkLst>
        </pc:spChg>
        <pc:spChg chg="add mod">
          <ac:chgData name="Davneet Chawla" userId="ad8c289c-d598-48f3-a296-45237aaeee1b" providerId="ADAL" clId="{BF5764C7-828C-4BCA-88F0-445AAF4B4320}" dt="2021-08-16T05:39:27.853" v="966" actId="1076"/>
          <ac:spMkLst>
            <pc:docMk/>
            <pc:sldMk cId="1835652726" sldId="611"/>
            <ac:spMk id="6" creationId="{32E083F4-D598-4C32-A238-048C373FA19B}"/>
          </ac:spMkLst>
        </pc:spChg>
      </pc:sldChg>
      <pc:sldChg chg="del">
        <pc:chgData name="Davneet Chawla" userId="ad8c289c-d598-48f3-a296-45237aaeee1b" providerId="ADAL" clId="{BF5764C7-828C-4BCA-88F0-445AAF4B4320}" dt="2021-08-15T05:56:04.555" v="12" actId="2696"/>
        <pc:sldMkLst>
          <pc:docMk/>
          <pc:sldMk cId="1629901335" sldId="612"/>
        </pc:sldMkLst>
      </pc:sldChg>
      <pc:sldChg chg="addSp modSp add">
        <pc:chgData name="Davneet Chawla" userId="ad8c289c-d598-48f3-a296-45237aaeee1b" providerId="ADAL" clId="{BF5764C7-828C-4BCA-88F0-445AAF4B4320}" dt="2021-08-16T05:33:51.567" v="897" actId="1076"/>
        <pc:sldMkLst>
          <pc:docMk/>
          <pc:sldMk cId="2549638687" sldId="612"/>
        </pc:sldMkLst>
        <pc:spChg chg="mod">
          <ac:chgData name="Davneet Chawla" userId="ad8c289c-d598-48f3-a296-45237aaeee1b" providerId="ADAL" clId="{BF5764C7-828C-4BCA-88F0-445AAF4B4320}" dt="2021-08-16T04:39:09.947" v="581" actId="27636"/>
          <ac:spMkLst>
            <pc:docMk/>
            <pc:sldMk cId="2549638687" sldId="612"/>
            <ac:spMk id="2" creationId="{5F70E511-038C-4C38-B6B1-F7A1CD7CBAB7}"/>
          </ac:spMkLst>
        </pc:spChg>
        <pc:spChg chg="mod">
          <ac:chgData name="Davneet Chawla" userId="ad8c289c-d598-48f3-a296-45237aaeee1b" providerId="ADAL" clId="{BF5764C7-828C-4BCA-88F0-445AAF4B4320}" dt="2021-08-16T05:32:18.082" v="887" actId="404"/>
          <ac:spMkLst>
            <pc:docMk/>
            <pc:sldMk cId="2549638687" sldId="612"/>
            <ac:spMk id="3" creationId="{9D954D71-3C43-43E1-A309-09BB7412E769}"/>
          </ac:spMkLst>
        </pc:spChg>
        <pc:spChg chg="add mod">
          <ac:chgData name="Davneet Chawla" userId="ad8c289c-d598-48f3-a296-45237aaeee1b" providerId="ADAL" clId="{BF5764C7-828C-4BCA-88F0-445AAF4B4320}" dt="2021-08-16T05:33:02.296" v="890"/>
          <ac:spMkLst>
            <pc:docMk/>
            <pc:sldMk cId="2549638687" sldId="612"/>
            <ac:spMk id="5" creationId="{F4E904C9-CA90-4DCA-991E-8837D44CF811}"/>
          </ac:spMkLst>
        </pc:spChg>
        <pc:spChg chg="add mod">
          <ac:chgData name="Davneet Chawla" userId="ad8c289c-d598-48f3-a296-45237aaeee1b" providerId="ADAL" clId="{BF5764C7-828C-4BCA-88F0-445AAF4B4320}" dt="2021-08-16T05:33:51.567" v="897" actId="1076"/>
          <ac:spMkLst>
            <pc:docMk/>
            <pc:sldMk cId="2549638687" sldId="612"/>
            <ac:spMk id="6" creationId="{81535051-556F-4C52-991D-64A77CB4C4CB}"/>
          </ac:spMkLst>
        </pc:spChg>
      </pc:sldChg>
      <pc:sldChg chg="del">
        <pc:chgData name="Davneet Chawla" userId="ad8c289c-d598-48f3-a296-45237aaeee1b" providerId="ADAL" clId="{BF5764C7-828C-4BCA-88F0-445AAF4B4320}" dt="2021-08-15T05:56:04.882" v="13" actId="2696"/>
        <pc:sldMkLst>
          <pc:docMk/>
          <pc:sldMk cId="1030949661" sldId="613"/>
        </pc:sldMkLst>
      </pc:sldChg>
      <pc:sldChg chg="addSp modSp add">
        <pc:chgData name="Davneet Chawla" userId="ad8c289c-d598-48f3-a296-45237aaeee1b" providerId="ADAL" clId="{BF5764C7-828C-4BCA-88F0-445AAF4B4320}" dt="2021-08-16T04:49:28.279" v="839" actId="1076"/>
        <pc:sldMkLst>
          <pc:docMk/>
          <pc:sldMk cId="1731182285" sldId="613"/>
        </pc:sldMkLst>
        <pc:spChg chg="mod">
          <ac:chgData name="Davneet Chawla" userId="ad8c289c-d598-48f3-a296-45237aaeee1b" providerId="ADAL" clId="{BF5764C7-828C-4BCA-88F0-445AAF4B4320}" dt="2021-08-16T04:40:15.361" v="598" actId="404"/>
          <ac:spMkLst>
            <pc:docMk/>
            <pc:sldMk cId="1731182285" sldId="613"/>
            <ac:spMk id="2" creationId="{83438BD5-8274-4FCC-8749-1DBCB8A46355}"/>
          </ac:spMkLst>
        </pc:spChg>
        <pc:spChg chg="mod">
          <ac:chgData name="Davneet Chawla" userId="ad8c289c-d598-48f3-a296-45237aaeee1b" providerId="ADAL" clId="{BF5764C7-828C-4BCA-88F0-445AAF4B4320}" dt="2021-08-16T04:48:06.713" v="826" actId="20577"/>
          <ac:spMkLst>
            <pc:docMk/>
            <pc:sldMk cId="1731182285" sldId="613"/>
            <ac:spMk id="3" creationId="{E5EC3B83-1814-4AED-A57A-083401F81792}"/>
          </ac:spMkLst>
        </pc:spChg>
        <pc:spChg chg="add mod">
          <ac:chgData name="Davneet Chawla" userId="ad8c289c-d598-48f3-a296-45237aaeee1b" providerId="ADAL" clId="{BF5764C7-828C-4BCA-88F0-445AAF4B4320}" dt="2021-08-16T04:49:18.854" v="838" actId="255"/>
          <ac:spMkLst>
            <pc:docMk/>
            <pc:sldMk cId="1731182285" sldId="613"/>
            <ac:spMk id="5" creationId="{6825BBAD-852A-4016-8332-7CFB06BFA690}"/>
          </ac:spMkLst>
        </pc:spChg>
        <pc:spChg chg="add mod">
          <ac:chgData name="Davneet Chawla" userId="ad8c289c-d598-48f3-a296-45237aaeee1b" providerId="ADAL" clId="{BF5764C7-828C-4BCA-88F0-445AAF4B4320}" dt="2021-08-16T04:49:28.279" v="839" actId="1076"/>
          <ac:spMkLst>
            <pc:docMk/>
            <pc:sldMk cId="1731182285" sldId="613"/>
            <ac:spMk id="6" creationId="{C980B90F-8506-414C-91C4-3C3A99BF12A3}"/>
          </ac:spMkLst>
        </pc:spChg>
      </pc:sldChg>
      <pc:sldChg chg="addSp modSp add">
        <pc:chgData name="Davneet Chawla" userId="ad8c289c-d598-48f3-a296-45237aaeee1b" providerId="ADAL" clId="{BF5764C7-828C-4BCA-88F0-445AAF4B4320}" dt="2021-08-16T04:46:38.117" v="716" actId="20577"/>
        <pc:sldMkLst>
          <pc:docMk/>
          <pc:sldMk cId="2140290336" sldId="614"/>
        </pc:sldMkLst>
        <pc:spChg chg="mod">
          <ac:chgData name="Davneet Chawla" userId="ad8c289c-d598-48f3-a296-45237aaeee1b" providerId="ADAL" clId="{BF5764C7-828C-4BCA-88F0-445AAF4B4320}" dt="2021-08-16T04:39:58.773" v="596" actId="403"/>
          <ac:spMkLst>
            <pc:docMk/>
            <pc:sldMk cId="2140290336" sldId="614"/>
            <ac:spMk id="2" creationId="{EF96F8AA-A808-48DD-BA4F-5F4296501627}"/>
          </ac:spMkLst>
        </pc:spChg>
        <pc:spChg chg="mod">
          <ac:chgData name="Davneet Chawla" userId="ad8c289c-d598-48f3-a296-45237aaeee1b" providerId="ADAL" clId="{BF5764C7-828C-4BCA-88F0-445AAF4B4320}" dt="2021-08-16T04:46:38.117" v="716" actId="20577"/>
          <ac:spMkLst>
            <pc:docMk/>
            <pc:sldMk cId="2140290336" sldId="614"/>
            <ac:spMk id="3" creationId="{9291D170-A901-43C6-8E01-E33AC2204B5D}"/>
          </ac:spMkLst>
        </pc:spChg>
        <pc:spChg chg="add mod">
          <ac:chgData name="Davneet Chawla" userId="ad8c289c-d598-48f3-a296-45237aaeee1b" providerId="ADAL" clId="{BF5764C7-828C-4BCA-88F0-445AAF4B4320}" dt="2021-08-16T04:45:22.945" v="684" actId="255"/>
          <ac:spMkLst>
            <pc:docMk/>
            <pc:sldMk cId="2140290336" sldId="614"/>
            <ac:spMk id="5" creationId="{A83EE49E-1AD1-45D7-BF17-11EDAAA010F0}"/>
          </ac:spMkLst>
        </pc:spChg>
        <pc:spChg chg="add mod">
          <ac:chgData name="Davneet Chawla" userId="ad8c289c-d598-48f3-a296-45237aaeee1b" providerId="ADAL" clId="{BF5764C7-828C-4BCA-88F0-445AAF4B4320}" dt="2021-08-16T04:45:14.989" v="683" actId="1076"/>
          <ac:spMkLst>
            <pc:docMk/>
            <pc:sldMk cId="2140290336" sldId="614"/>
            <ac:spMk id="6" creationId="{5C7B7DC5-65A6-416E-9CA3-DCE4DFF6BE2B}"/>
          </ac:spMkLst>
        </pc:spChg>
      </pc:sldChg>
      <pc:sldChg chg="del">
        <pc:chgData name="Davneet Chawla" userId="ad8c289c-d598-48f3-a296-45237aaeee1b" providerId="ADAL" clId="{BF5764C7-828C-4BCA-88F0-445AAF4B4320}" dt="2021-08-15T05:56:05.177" v="14" actId="2696"/>
        <pc:sldMkLst>
          <pc:docMk/>
          <pc:sldMk cId="3915711581" sldId="614"/>
        </pc:sldMkLst>
      </pc:sldChg>
      <pc:sldChg chg="addSp modSp add">
        <pc:chgData name="Davneet Chawla" userId="ad8c289c-d598-48f3-a296-45237aaeee1b" providerId="ADAL" clId="{BF5764C7-828C-4BCA-88F0-445AAF4B4320}" dt="2021-08-16T05:48:50.039" v="1026" actId="1076"/>
        <pc:sldMkLst>
          <pc:docMk/>
          <pc:sldMk cId="1556038786" sldId="615"/>
        </pc:sldMkLst>
        <pc:spChg chg="mod">
          <ac:chgData name="Davneet Chawla" userId="ad8c289c-d598-48f3-a296-45237aaeee1b" providerId="ADAL" clId="{BF5764C7-828C-4BCA-88F0-445AAF4B4320}" dt="2021-08-16T05:41:24.490" v="973" actId="27636"/>
          <ac:spMkLst>
            <pc:docMk/>
            <pc:sldMk cId="1556038786" sldId="615"/>
            <ac:spMk id="2" creationId="{1FACFAB7-E760-4E6B-9D41-507E34E1FFD6}"/>
          </ac:spMkLst>
        </pc:spChg>
        <pc:spChg chg="mod">
          <ac:chgData name="Davneet Chawla" userId="ad8c289c-d598-48f3-a296-45237aaeee1b" providerId="ADAL" clId="{BF5764C7-828C-4BCA-88F0-445AAF4B4320}" dt="2021-08-16T05:48:50.039" v="1026" actId="1076"/>
          <ac:spMkLst>
            <pc:docMk/>
            <pc:sldMk cId="1556038786" sldId="615"/>
            <ac:spMk id="3" creationId="{59C054B3-E816-4715-9B45-73F4B91A95D0}"/>
          </ac:spMkLst>
        </pc:spChg>
        <pc:spChg chg="add mod">
          <ac:chgData name="Davneet Chawla" userId="ad8c289c-d598-48f3-a296-45237aaeee1b" providerId="ADAL" clId="{BF5764C7-828C-4BCA-88F0-445AAF4B4320}" dt="2021-08-16T05:47:56.388" v="1017" actId="1076"/>
          <ac:spMkLst>
            <pc:docMk/>
            <pc:sldMk cId="1556038786" sldId="615"/>
            <ac:spMk id="5" creationId="{1DD19C19-5673-44BD-BE22-184A99D9BED5}"/>
          </ac:spMkLst>
        </pc:spChg>
        <pc:spChg chg="add mod">
          <ac:chgData name="Davneet Chawla" userId="ad8c289c-d598-48f3-a296-45237aaeee1b" providerId="ADAL" clId="{BF5764C7-828C-4BCA-88F0-445AAF4B4320}" dt="2021-08-16T05:46:52.436" v="1006" actId="1076"/>
          <ac:spMkLst>
            <pc:docMk/>
            <pc:sldMk cId="1556038786" sldId="615"/>
            <ac:spMk id="6" creationId="{05AAB875-C7BB-46A4-BED0-88D55D221871}"/>
          </ac:spMkLst>
        </pc:spChg>
        <pc:spChg chg="add mod">
          <ac:chgData name="Davneet Chawla" userId="ad8c289c-d598-48f3-a296-45237aaeee1b" providerId="ADAL" clId="{BF5764C7-828C-4BCA-88F0-445AAF4B4320}" dt="2021-08-16T05:47:30.844" v="1012" actId="1076"/>
          <ac:spMkLst>
            <pc:docMk/>
            <pc:sldMk cId="1556038786" sldId="615"/>
            <ac:spMk id="7" creationId="{A3A35DE3-5C70-4F6E-BA4C-357F0A35554E}"/>
          </ac:spMkLst>
        </pc:spChg>
        <pc:spChg chg="add mod">
          <ac:chgData name="Davneet Chawla" userId="ad8c289c-d598-48f3-a296-45237aaeee1b" providerId="ADAL" clId="{BF5764C7-828C-4BCA-88F0-445AAF4B4320}" dt="2021-08-16T05:48:33.677" v="1025" actId="948"/>
          <ac:spMkLst>
            <pc:docMk/>
            <pc:sldMk cId="1556038786" sldId="615"/>
            <ac:spMk id="8" creationId="{A98A02C2-5B84-45BB-81EA-A6624B359806}"/>
          </ac:spMkLst>
        </pc:spChg>
      </pc:sldChg>
      <pc:sldChg chg="del">
        <pc:chgData name="Davneet Chawla" userId="ad8c289c-d598-48f3-a296-45237aaeee1b" providerId="ADAL" clId="{BF5764C7-828C-4BCA-88F0-445AAF4B4320}" dt="2021-08-15T05:56:05.710" v="15" actId="2696"/>
        <pc:sldMkLst>
          <pc:docMk/>
          <pc:sldMk cId="3065744870" sldId="615"/>
        </pc:sldMkLst>
      </pc:sldChg>
      <pc:sldChg chg="addSp modSp add">
        <pc:chgData name="Davneet Chawla" userId="ad8c289c-d598-48f3-a296-45237aaeee1b" providerId="ADAL" clId="{BF5764C7-828C-4BCA-88F0-445AAF4B4320}" dt="2021-08-16T05:55:32.371" v="1096" actId="1076"/>
        <pc:sldMkLst>
          <pc:docMk/>
          <pc:sldMk cId="181080277" sldId="616"/>
        </pc:sldMkLst>
        <pc:spChg chg="mod">
          <ac:chgData name="Davneet Chawla" userId="ad8c289c-d598-48f3-a296-45237aaeee1b" providerId="ADAL" clId="{BF5764C7-828C-4BCA-88F0-445AAF4B4320}" dt="2021-08-16T05:50:54.588" v="1048" actId="27636"/>
          <ac:spMkLst>
            <pc:docMk/>
            <pc:sldMk cId="181080277" sldId="616"/>
            <ac:spMk id="2" creationId="{747E00BF-B771-48EF-9834-C94AC5DF29BF}"/>
          </ac:spMkLst>
        </pc:spChg>
        <pc:spChg chg="mod">
          <ac:chgData name="Davneet Chawla" userId="ad8c289c-d598-48f3-a296-45237aaeee1b" providerId="ADAL" clId="{BF5764C7-828C-4BCA-88F0-445AAF4B4320}" dt="2021-08-16T05:55:08.589" v="1087" actId="255"/>
          <ac:spMkLst>
            <pc:docMk/>
            <pc:sldMk cId="181080277" sldId="616"/>
            <ac:spMk id="3" creationId="{FF628BF7-8F69-4F6E-A0FA-A14D2303BB7B}"/>
          </ac:spMkLst>
        </pc:spChg>
        <pc:spChg chg="add mod">
          <ac:chgData name="Davneet Chawla" userId="ad8c289c-d598-48f3-a296-45237aaeee1b" providerId="ADAL" clId="{BF5764C7-828C-4BCA-88F0-445AAF4B4320}" dt="2021-08-16T05:55:19.344" v="1091" actId="1076"/>
          <ac:spMkLst>
            <pc:docMk/>
            <pc:sldMk cId="181080277" sldId="616"/>
            <ac:spMk id="5" creationId="{39B482C1-6F92-4A9F-A8A7-DB4F7BE45F4F}"/>
          </ac:spMkLst>
        </pc:spChg>
        <pc:spChg chg="add mod">
          <ac:chgData name="Davneet Chawla" userId="ad8c289c-d598-48f3-a296-45237aaeee1b" providerId="ADAL" clId="{BF5764C7-828C-4BCA-88F0-445AAF4B4320}" dt="2021-08-16T05:55:32.371" v="1096" actId="1076"/>
          <ac:spMkLst>
            <pc:docMk/>
            <pc:sldMk cId="181080277" sldId="616"/>
            <ac:spMk id="6" creationId="{C89C1F76-F0A3-457B-B3C2-F24E83073EFE}"/>
          </ac:spMkLst>
        </pc:spChg>
      </pc:sldChg>
      <pc:sldChg chg="del">
        <pc:chgData name="Davneet Chawla" userId="ad8c289c-d598-48f3-a296-45237aaeee1b" providerId="ADAL" clId="{BF5764C7-828C-4BCA-88F0-445AAF4B4320}" dt="2021-08-15T05:56:06.395" v="17" actId="2696"/>
        <pc:sldMkLst>
          <pc:docMk/>
          <pc:sldMk cId="2854892852" sldId="616"/>
        </pc:sldMkLst>
      </pc:sldChg>
      <pc:sldChg chg="addSp delSp modSp add">
        <pc:chgData name="Davneet Chawla" userId="ad8c289c-d598-48f3-a296-45237aaeee1b" providerId="ADAL" clId="{BF5764C7-828C-4BCA-88F0-445AAF4B4320}" dt="2021-08-16T06:08:56.301" v="1160" actId="20577"/>
        <pc:sldMkLst>
          <pc:docMk/>
          <pc:sldMk cId="69122092" sldId="617"/>
        </pc:sldMkLst>
        <pc:spChg chg="mod">
          <ac:chgData name="Davneet Chawla" userId="ad8c289c-d598-48f3-a296-45237aaeee1b" providerId="ADAL" clId="{BF5764C7-828C-4BCA-88F0-445AAF4B4320}" dt="2021-08-16T06:01:45.053" v="1104"/>
          <ac:spMkLst>
            <pc:docMk/>
            <pc:sldMk cId="69122092" sldId="617"/>
            <ac:spMk id="2" creationId="{F9DA886A-8501-434C-9EDF-CE492DA4277C}"/>
          </ac:spMkLst>
        </pc:spChg>
        <pc:spChg chg="mod">
          <ac:chgData name="Davneet Chawla" userId="ad8c289c-d598-48f3-a296-45237aaeee1b" providerId="ADAL" clId="{BF5764C7-828C-4BCA-88F0-445AAF4B4320}" dt="2021-08-16T06:08:56.301" v="1160" actId="20577"/>
          <ac:spMkLst>
            <pc:docMk/>
            <pc:sldMk cId="69122092" sldId="617"/>
            <ac:spMk id="3" creationId="{043BC2AC-2BBB-424C-B8C8-9B1B95EC6383}"/>
          </ac:spMkLst>
        </pc:spChg>
        <pc:spChg chg="add mod">
          <ac:chgData name="Davneet Chawla" userId="ad8c289c-d598-48f3-a296-45237aaeee1b" providerId="ADAL" clId="{BF5764C7-828C-4BCA-88F0-445AAF4B4320}" dt="2021-08-16T06:08:26.932" v="1157" actId="1076"/>
          <ac:spMkLst>
            <pc:docMk/>
            <pc:sldMk cId="69122092" sldId="617"/>
            <ac:spMk id="7" creationId="{11C874BE-CA3B-42CF-BD18-052E7E865D6C}"/>
          </ac:spMkLst>
        </pc:spChg>
        <pc:spChg chg="add mod">
          <ac:chgData name="Davneet Chawla" userId="ad8c289c-d598-48f3-a296-45237aaeee1b" providerId="ADAL" clId="{BF5764C7-828C-4BCA-88F0-445AAF4B4320}" dt="2021-08-16T06:08:47.507" v="1158" actId="1076"/>
          <ac:spMkLst>
            <pc:docMk/>
            <pc:sldMk cId="69122092" sldId="617"/>
            <ac:spMk id="8" creationId="{4A30048E-CD4F-4BA5-93DA-D662846D22D9}"/>
          </ac:spMkLst>
        </pc:spChg>
        <pc:picChg chg="add del mod">
          <ac:chgData name="Davneet Chawla" userId="ad8c289c-d598-48f3-a296-45237aaeee1b" providerId="ADAL" clId="{BF5764C7-828C-4BCA-88F0-445AAF4B4320}" dt="2021-08-16T06:04:23.127" v="1142"/>
          <ac:picMkLst>
            <pc:docMk/>
            <pc:sldMk cId="69122092" sldId="617"/>
            <ac:picMk id="5" creationId="{1FC109C3-614E-46FF-A349-B199589C2495}"/>
          </ac:picMkLst>
        </pc:picChg>
        <pc:picChg chg="add mod">
          <ac:chgData name="Davneet Chawla" userId="ad8c289c-d598-48f3-a296-45237aaeee1b" providerId="ADAL" clId="{BF5764C7-828C-4BCA-88F0-445AAF4B4320}" dt="2021-08-16T06:06:49.708" v="1149" actId="1076"/>
          <ac:picMkLst>
            <pc:docMk/>
            <pc:sldMk cId="69122092" sldId="617"/>
            <ac:picMk id="6" creationId="{5BD2785E-8FCF-4ED5-A3CC-204221967258}"/>
          </ac:picMkLst>
        </pc:picChg>
      </pc:sldChg>
      <pc:sldChg chg="del">
        <pc:chgData name="Davneet Chawla" userId="ad8c289c-d598-48f3-a296-45237aaeee1b" providerId="ADAL" clId="{BF5764C7-828C-4BCA-88F0-445AAF4B4320}" dt="2021-08-15T05:56:05.972" v="16" actId="2696"/>
        <pc:sldMkLst>
          <pc:docMk/>
          <pc:sldMk cId="769539999" sldId="617"/>
        </pc:sldMkLst>
      </pc:sldChg>
      <pc:sldChg chg="del">
        <pc:chgData name="Davneet Chawla" userId="ad8c289c-d598-48f3-a296-45237aaeee1b" providerId="ADAL" clId="{BF5764C7-828C-4BCA-88F0-445AAF4B4320}" dt="2021-08-15T05:56:06.689" v="18" actId="2696"/>
        <pc:sldMkLst>
          <pc:docMk/>
          <pc:sldMk cId="890389226" sldId="618"/>
        </pc:sldMkLst>
      </pc:sldChg>
      <pc:sldChg chg="modSp add">
        <pc:chgData name="Davneet Chawla" userId="ad8c289c-d598-48f3-a296-45237aaeee1b" providerId="ADAL" clId="{BF5764C7-828C-4BCA-88F0-445AAF4B4320}" dt="2021-08-16T06:12:19.096" v="1197" actId="255"/>
        <pc:sldMkLst>
          <pc:docMk/>
          <pc:sldMk cId="895195927" sldId="618"/>
        </pc:sldMkLst>
        <pc:spChg chg="mod">
          <ac:chgData name="Davneet Chawla" userId="ad8c289c-d598-48f3-a296-45237aaeee1b" providerId="ADAL" clId="{BF5764C7-828C-4BCA-88F0-445AAF4B4320}" dt="2021-08-16T06:09:32.818" v="1161"/>
          <ac:spMkLst>
            <pc:docMk/>
            <pc:sldMk cId="895195927" sldId="618"/>
            <ac:spMk id="2" creationId="{E990D9EC-D33C-45AA-B957-59AAA19B6D03}"/>
          </ac:spMkLst>
        </pc:spChg>
        <pc:spChg chg="mod">
          <ac:chgData name="Davneet Chawla" userId="ad8c289c-d598-48f3-a296-45237aaeee1b" providerId="ADAL" clId="{BF5764C7-828C-4BCA-88F0-445AAF4B4320}" dt="2021-08-16T06:12:19.096" v="1197" actId="255"/>
          <ac:spMkLst>
            <pc:docMk/>
            <pc:sldMk cId="895195927" sldId="618"/>
            <ac:spMk id="3" creationId="{5356563D-F5D0-407D-BB48-2D8034620307}"/>
          </ac:spMkLst>
        </pc:spChg>
      </pc:sldChg>
      <pc:sldChg chg="del">
        <pc:chgData name="Davneet Chawla" userId="ad8c289c-d598-48f3-a296-45237aaeee1b" providerId="ADAL" clId="{BF5764C7-828C-4BCA-88F0-445AAF4B4320}" dt="2021-08-15T05:56:08.673" v="19" actId="2696"/>
        <pc:sldMkLst>
          <pc:docMk/>
          <pc:sldMk cId="870441178" sldId="619"/>
        </pc:sldMkLst>
      </pc:sldChg>
      <pc:sldChg chg="modSp add">
        <pc:chgData name="Davneet Chawla" userId="ad8c289c-d598-48f3-a296-45237aaeee1b" providerId="ADAL" clId="{BF5764C7-828C-4BCA-88F0-445AAF4B4320}" dt="2021-08-16T06:23:56.776" v="1491" actId="20577"/>
        <pc:sldMkLst>
          <pc:docMk/>
          <pc:sldMk cId="2759614024" sldId="619"/>
        </pc:sldMkLst>
        <pc:spChg chg="mod">
          <ac:chgData name="Davneet Chawla" userId="ad8c289c-d598-48f3-a296-45237aaeee1b" providerId="ADAL" clId="{BF5764C7-828C-4BCA-88F0-445AAF4B4320}" dt="2021-08-16T06:13:10.497" v="1205" actId="27636"/>
          <ac:spMkLst>
            <pc:docMk/>
            <pc:sldMk cId="2759614024" sldId="619"/>
            <ac:spMk id="2" creationId="{3E8E06E7-25B5-427B-98E4-78B4B771AAEA}"/>
          </ac:spMkLst>
        </pc:spChg>
        <pc:spChg chg="mod">
          <ac:chgData name="Davneet Chawla" userId="ad8c289c-d598-48f3-a296-45237aaeee1b" providerId="ADAL" clId="{BF5764C7-828C-4BCA-88F0-445AAF4B4320}" dt="2021-08-16T06:23:56.776" v="1491" actId="20577"/>
          <ac:spMkLst>
            <pc:docMk/>
            <pc:sldMk cId="2759614024" sldId="619"/>
            <ac:spMk id="3" creationId="{D185449E-82B7-4742-A7AF-A6475C4D5B72}"/>
          </ac:spMkLst>
        </pc:spChg>
      </pc:sldChg>
      <pc:sldChg chg="addSp modSp add">
        <pc:chgData name="Davneet Chawla" userId="ad8c289c-d598-48f3-a296-45237aaeee1b" providerId="ADAL" clId="{BF5764C7-828C-4BCA-88F0-445AAF4B4320}" dt="2021-08-16T06:26:44.784" v="1529" actId="14100"/>
        <pc:sldMkLst>
          <pc:docMk/>
          <pc:sldMk cId="1728034374" sldId="620"/>
        </pc:sldMkLst>
        <pc:spChg chg="mod">
          <ac:chgData name="Davneet Chawla" userId="ad8c289c-d598-48f3-a296-45237aaeee1b" providerId="ADAL" clId="{BF5764C7-828C-4BCA-88F0-445AAF4B4320}" dt="2021-08-16T06:24:32.596" v="1494" actId="20577"/>
          <ac:spMkLst>
            <pc:docMk/>
            <pc:sldMk cId="1728034374" sldId="620"/>
            <ac:spMk id="2" creationId="{E75F5FE1-B63A-4459-89BA-D6B63C199256}"/>
          </ac:spMkLst>
        </pc:spChg>
        <pc:spChg chg="mod">
          <ac:chgData name="Davneet Chawla" userId="ad8c289c-d598-48f3-a296-45237aaeee1b" providerId="ADAL" clId="{BF5764C7-828C-4BCA-88F0-445AAF4B4320}" dt="2021-08-16T06:26:44.784" v="1529" actId="14100"/>
          <ac:spMkLst>
            <pc:docMk/>
            <pc:sldMk cId="1728034374" sldId="620"/>
            <ac:spMk id="3" creationId="{4DC20153-62C2-4E9E-99AA-3B1ADCAF0813}"/>
          </ac:spMkLst>
        </pc:spChg>
        <pc:spChg chg="add mod">
          <ac:chgData name="Davneet Chawla" userId="ad8c289c-d598-48f3-a296-45237aaeee1b" providerId="ADAL" clId="{BF5764C7-828C-4BCA-88F0-445AAF4B4320}" dt="2021-08-16T06:26:38.199" v="1528" actId="20577"/>
          <ac:spMkLst>
            <pc:docMk/>
            <pc:sldMk cId="1728034374" sldId="620"/>
            <ac:spMk id="6" creationId="{F00080A7-8B2E-464A-BED5-4BC3D241C215}"/>
          </ac:spMkLst>
        </pc:spChg>
        <pc:picChg chg="add mod">
          <ac:chgData name="Davneet Chawla" userId="ad8c289c-d598-48f3-a296-45237aaeee1b" providerId="ADAL" clId="{BF5764C7-828C-4BCA-88F0-445AAF4B4320}" dt="2021-08-16T06:25:51.808" v="1504" actId="1076"/>
          <ac:picMkLst>
            <pc:docMk/>
            <pc:sldMk cId="1728034374" sldId="620"/>
            <ac:picMk id="5" creationId="{07996D38-5F81-46F7-9B5F-82E5EC598310}"/>
          </ac:picMkLst>
        </pc:picChg>
      </pc:sldChg>
      <pc:sldChg chg="del">
        <pc:chgData name="Davneet Chawla" userId="ad8c289c-d598-48f3-a296-45237aaeee1b" providerId="ADAL" clId="{BF5764C7-828C-4BCA-88F0-445AAF4B4320}" dt="2021-08-15T05:56:09.011" v="20" actId="2696"/>
        <pc:sldMkLst>
          <pc:docMk/>
          <pc:sldMk cId="2023717480" sldId="620"/>
        </pc:sldMkLst>
      </pc:sldChg>
      <pc:sldChg chg="addSp modSp add">
        <pc:chgData name="Davneet Chawla" userId="ad8c289c-d598-48f3-a296-45237aaeee1b" providerId="ADAL" clId="{BF5764C7-828C-4BCA-88F0-445AAF4B4320}" dt="2021-08-16T06:32:37.283" v="1550" actId="1076"/>
        <pc:sldMkLst>
          <pc:docMk/>
          <pc:sldMk cId="1216185384" sldId="621"/>
        </pc:sldMkLst>
        <pc:spChg chg="mod">
          <ac:chgData name="Davneet Chawla" userId="ad8c289c-d598-48f3-a296-45237aaeee1b" providerId="ADAL" clId="{BF5764C7-828C-4BCA-88F0-445AAF4B4320}" dt="2021-08-16T06:30:50.933" v="1539" actId="27636"/>
          <ac:spMkLst>
            <pc:docMk/>
            <pc:sldMk cId="1216185384" sldId="621"/>
            <ac:spMk id="2" creationId="{4ABB4020-A93C-4AEE-9AEF-3BB6C7DC02A2}"/>
          </ac:spMkLst>
        </pc:spChg>
        <pc:spChg chg="mod">
          <ac:chgData name="Davneet Chawla" userId="ad8c289c-d598-48f3-a296-45237aaeee1b" providerId="ADAL" clId="{BF5764C7-828C-4BCA-88F0-445AAF4B4320}" dt="2021-08-16T06:32:15.624" v="1546"/>
          <ac:spMkLst>
            <pc:docMk/>
            <pc:sldMk cId="1216185384" sldId="621"/>
            <ac:spMk id="3" creationId="{857BBB88-AB2B-4AC7-80E6-E26E7E785613}"/>
          </ac:spMkLst>
        </pc:spChg>
        <pc:spChg chg="add mod">
          <ac:chgData name="Davneet Chawla" userId="ad8c289c-d598-48f3-a296-45237aaeee1b" providerId="ADAL" clId="{BF5764C7-828C-4BCA-88F0-445AAF4B4320}" dt="2021-08-16T06:32:37.283" v="1550" actId="1076"/>
          <ac:spMkLst>
            <pc:docMk/>
            <pc:sldMk cId="1216185384" sldId="621"/>
            <ac:spMk id="5" creationId="{554D80BE-AB34-425A-92EB-468FCF0773E4}"/>
          </ac:spMkLst>
        </pc:spChg>
      </pc:sldChg>
      <pc:sldChg chg="del">
        <pc:chgData name="Davneet Chawla" userId="ad8c289c-d598-48f3-a296-45237aaeee1b" providerId="ADAL" clId="{BF5764C7-828C-4BCA-88F0-445AAF4B4320}" dt="2021-08-15T05:56:10.724" v="21" actId="2696"/>
        <pc:sldMkLst>
          <pc:docMk/>
          <pc:sldMk cId="2589146404" sldId="621"/>
        </pc:sldMkLst>
      </pc:sldChg>
      <pc:sldChg chg="del">
        <pc:chgData name="Davneet Chawla" userId="ad8c289c-d598-48f3-a296-45237aaeee1b" providerId="ADAL" clId="{BF5764C7-828C-4BCA-88F0-445AAF4B4320}" dt="2021-08-15T05:56:11.137" v="22" actId="2696"/>
        <pc:sldMkLst>
          <pc:docMk/>
          <pc:sldMk cId="999397869" sldId="622"/>
        </pc:sldMkLst>
      </pc:sldChg>
      <pc:sldChg chg="addSp modSp add">
        <pc:chgData name="Davneet Chawla" userId="ad8c289c-d598-48f3-a296-45237aaeee1b" providerId="ADAL" clId="{BF5764C7-828C-4BCA-88F0-445AAF4B4320}" dt="2021-08-16T06:34:41.999" v="1570" actId="14100"/>
        <pc:sldMkLst>
          <pc:docMk/>
          <pc:sldMk cId="3912437093" sldId="622"/>
        </pc:sldMkLst>
        <pc:spChg chg="mod">
          <ac:chgData name="Davneet Chawla" userId="ad8c289c-d598-48f3-a296-45237aaeee1b" providerId="ADAL" clId="{BF5764C7-828C-4BCA-88F0-445AAF4B4320}" dt="2021-08-16T06:34:11.768" v="1563"/>
          <ac:spMkLst>
            <pc:docMk/>
            <pc:sldMk cId="3912437093" sldId="622"/>
            <ac:spMk id="2" creationId="{F9D205DE-35C8-4B44-959D-FBA5DDA5012B}"/>
          </ac:spMkLst>
        </pc:spChg>
        <pc:picChg chg="add mod">
          <ac:chgData name="Davneet Chawla" userId="ad8c289c-d598-48f3-a296-45237aaeee1b" providerId="ADAL" clId="{BF5764C7-828C-4BCA-88F0-445AAF4B4320}" dt="2021-08-16T06:34:41.999" v="1570" actId="14100"/>
          <ac:picMkLst>
            <pc:docMk/>
            <pc:sldMk cId="3912437093" sldId="622"/>
            <ac:picMk id="5" creationId="{0912763F-D8B8-4535-8262-D376DD472895}"/>
          </ac:picMkLst>
        </pc:picChg>
      </pc:sldChg>
      <pc:sldChg chg="modSp add">
        <pc:chgData name="Davneet Chawla" userId="ad8c289c-d598-48f3-a296-45237aaeee1b" providerId="ADAL" clId="{BF5764C7-828C-4BCA-88F0-445AAF4B4320}" dt="2021-08-16T06:42:59.457" v="1736" actId="20577"/>
        <pc:sldMkLst>
          <pc:docMk/>
          <pc:sldMk cId="1226909603" sldId="623"/>
        </pc:sldMkLst>
        <pc:spChg chg="mod">
          <ac:chgData name="Davneet Chawla" userId="ad8c289c-d598-48f3-a296-45237aaeee1b" providerId="ADAL" clId="{BF5764C7-828C-4BCA-88F0-445AAF4B4320}" dt="2021-08-16T06:40:54.980" v="1683" actId="20577"/>
          <ac:spMkLst>
            <pc:docMk/>
            <pc:sldMk cId="1226909603" sldId="623"/>
            <ac:spMk id="2" creationId="{C1C6AF1B-6463-4329-BA62-9C711005DB62}"/>
          </ac:spMkLst>
        </pc:spChg>
        <pc:spChg chg="mod">
          <ac:chgData name="Davneet Chawla" userId="ad8c289c-d598-48f3-a296-45237aaeee1b" providerId="ADAL" clId="{BF5764C7-828C-4BCA-88F0-445AAF4B4320}" dt="2021-08-16T06:42:59.457" v="1736" actId="20577"/>
          <ac:spMkLst>
            <pc:docMk/>
            <pc:sldMk cId="1226909603" sldId="623"/>
            <ac:spMk id="3" creationId="{737A954A-AD17-4D99-BB6F-20A4329F4DF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836FA3-E361-4E26-82B4-FE018E72C6D7}" type="datetimeFigureOut">
              <a:rPr lang="en-CA" smtClean="0"/>
              <a:pPr/>
              <a:t>2024-10-09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783E7-482C-49E5-B5B8-4286B82B515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90612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124.27184" units="1/cm"/>
          <inkml:channelProperty channel="Y" name="resolution" value="62.06897" units="1/cm"/>
          <inkml:channelProperty channel="T" name="resolution" value="1" units="1/dev"/>
        </inkml:channelProperties>
      </inkml:inkSource>
      <inkml:timestamp xml:id="ts0" timeString="2024-10-09T17:23:07.506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4050 8893 0,'29'0'156,"30"0"-156,-30 0 16,59 30-16,0-30 16,0 0-16,-58 0 15,58 58-15,0-58 16,-29 0-16,-1 0 16,-28 0-16,58 0 0,0 0 15,58 59-15,-28-59 16,87 0-16,59 0 15,-58 29-15,-60-29 16,1 0-16,-29 0 16,-60 0-16,-28 0 15,58 0-15,0 0 16,-30 0-16,30 0 16,59 59-16,-59-59 15,0 29-15,0-29 0,0 59 16,-58-59-16,58 0 15,-59 0-15,30 0 16,-30 0-16,59 0 16,-58 0-16,58 0 15,58 0-15,-28 0 16,28 0-16,1 0 16,-59 0-16,0 0 15,0 0-15,-58 0 16,58 0-16,-59 0 15,0 0-15,1 0 0,28 0 16,-28 0-16,58 0 16,-59 0-16,89 0 15,-30 0 1,-59 0-16,30 0 16,-1 0-16,30 0 15,-29 29-15,58-29 16,-87 0-16,58 0 15,0 0-15,-59 0 16,1 0-16,58 0 16,58 0-16,-116 0 15,116 0-15,-87 0 16,88 0-16,0 0 0,-1 59 16,-58-59-16,0 0 15,0 0-15,30 0 16,29 0-16,-1 0 15,-116 0-15,58 0 16,-59 0-16,30 0 16,-30 0-16,0 0 15,1 0 1,58 0-16,-59 0 16,59 0-16,0 0 15,-58 0-15,28 0 16,1 0-16,0 0 31,-1 0-31,1 0 0,0 0 16,-1 0-16,-28 0 15,58 0-15,29 0 16,89 0 0,-60 0-16,-58 0 0,59 0 15,-29 0-15,28 0 16,1 0-16,117 0 15,-117 0-15,58 0 0,-87-29 16,28 29-16,119 0 16,-60 0-16,-58 0 15,-1 0-15,-57-30 16,-1 30-16,-30 0 16,30 0-16,0-58 15,118 58-15,-59-30 16,58 30-16,-58 0 15,-89 0-15,30 0 16,-29 0-16,0 0 16,29 0-16,-29 0 31,-30 0-31,0 0 0,59 0 0,-58 0 16,-1-58-16,30 58 15,58 0-15,-88 0 16,59 0-16,-58 0 15,28 0-15,-28 0 16,-1 0-16,1 0 16,58 0-16,-59 0 15,30 0-15,-30 0 16,0 0-16,1 0 16,28 0-16,1 0 15,29 0-15,118 0 0,-60 0 16,1 0-16,-30 0 31,89 0-31,-118 0 0,59 0 0,-1 0 16,1 0-16,-88 0 15,29 0-15,0 0 16,-59 0-16,30 0 16,-30 0-16,1 29 31,28-29-31,-28 0 0,58 0 15,-59 0-15,0 0 0,1 0 16,28 0-16,1 0 16,0 0-16,-30 0 15,0 0-15,30 0 16,-29 0-16,58 0 16,-59 0-16,0 0 15,1 0 1,28 0 31,1 0-16,0 29-31,-30-29 0,0 0 16,1 0-1,28 0 48,-28 0-63,-1 0 31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782DCD-D5CF-4152-8874-9F6A0CE537DB}" type="datetimeFigureOut">
              <a:rPr lang="en-CA" smtClean="0"/>
              <a:pPr/>
              <a:t>2024-10-09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EE5925-E773-475D-BE0C-AE80C011627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7937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E5925-E773-475D-BE0C-AE80C011627D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9411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baseline="0">
                <a:solidFill>
                  <a:srgbClr val="C19E67"/>
                </a:solidFill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05BCA-0ECF-4E2E-8289-C8F4C202AFEA}" type="datetime1">
              <a:rPr lang="en-CA" smtClean="0"/>
              <a:t>2024-10-09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pic>
        <p:nvPicPr>
          <p:cNvPr id="11" name="Picture 2" descr="http://donorreport.conestogacommunity.ca/_images/Conestoga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96472" y="147079"/>
            <a:ext cx="4648200" cy="1390651"/>
          </a:xfrm>
          <a:prstGeom prst="rect">
            <a:avLst/>
          </a:prstGeom>
          <a:noFill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C371B-0EE5-4E1E-B18D-A154B5B29CCF}" type="datetime1">
              <a:rPr lang="en-CA" smtClean="0"/>
              <a:t>2024-10-09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DBD7-0765-4C86-BECA-3D45688CF706}" type="datetime1">
              <a:rPr lang="en-CA" smtClean="0"/>
              <a:t>2024-10-09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>
            <a:lvl1pPr>
              <a:defRPr baseline="0">
                <a:solidFill>
                  <a:srgbClr val="C19E67"/>
                </a:solidFill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19E67"/>
              </a:buClr>
              <a:defRPr/>
            </a:lvl1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459CE-F945-4526-A1D1-0369E4CB7BAE}" type="datetime1">
              <a:rPr lang="en-CA" smtClean="0"/>
              <a:t>2024-10-09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96533" y="6476999"/>
            <a:ext cx="1021147" cy="274320"/>
          </a:xfrm>
        </p:spPr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8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896533" y="17526"/>
            <a:ext cx="121920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>
                <a:solidFill>
                  <a:srgbClr val="C19E67"/>
                </a:solidFill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47962-BE81-4D37-AAC5-383A42279665}" type="datetime1">
              <a:rPr lang="en-CA" smtClean="0"/>
              <a:t>2024-10-09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C19E67"/>
                </a:solidFill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33B6D-E651-40D7-A704-22D50812B789}" type="datetime1">
              <a:rPr lang="en-CA" smtClean="0"/>
              <a:t>2024-10-09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BE7B6-3543-42F6-ACBB-D381CE83C533}" type="datetime1">
              <a:rPr lang="en-CA" smtClean="0"/>
              <a:t>2024-10-09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DE3A-6FCA-4A4C-BA9D-7F6B84FFAD9A}" type="datetime1">
              <a:rPr lang="en-CA" smtClean="0"/>
              <a:t>2024-10-09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C5030-BCF4-4555-B3A9-DB86A6DB83BD}" type="datetime1">
              <a:rPr lang="en-CA" smtClean="0"/>
              <a:t>2024-10-09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20630-E97A-4C86-8F66-4BC201D3F1B8}" type="datetime1">
              <a:rPr lang="en-CA" smtClean="0"/>
              <a:t>2024-10-09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76EF21B1-AD4D-4940-BD13-B1EDFC6EA74D}" type="datetime1">
              <a:rPr lang="en-CA" smtClean="0"/>
              <a:t>2024-10-09</a:t>
            </a:fld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7BAE8EB9-66BB-41AC-AC43-D6139A5E9D0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AD790FE-779E-4AEE-AA58-5E28CB534413}" type="datetime1">
              <a:rPr lang="en-CA" smtClean="0"/>
              <a:t>2024-10-09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BAE8EB9-66BB-41AC-AC43-D6139A5E9D03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 baseline="0">
          <a:solidFill>
            <a:srgbClr val="C19E67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rgbClr val="C19E67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2.5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2.5/" TargetMode="External"/><Relationship Id="rId7" Type="http://schemas.openxmlformats.org/officeDocument/2006/relationships/hyperlink" Target="https://developer.mozilla.org/en-US/docs/Learn/CSS/Building_blocks/Selectors/Combinators" TargetMode="External"/><Relationship Id="rId2" Type="http://schemas.openxmlformats.org/officeDocument/2006/relationships/hyperlink" Target="https://developer.mozilla.org/en-US/docs/Learn/CSS/Building_blocks/Selector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eveloper.mozilla.org/en-US/docs/Learn/CSS/Building_blocks/Selectors/Pseudo-classes_and_pseudo-elements" TargetMode="External"/><Relationship Id="rId5" Type="http://schemas.openxmlformats.org/officeDocument/2006/relationships/hyperlink" Target="https://developer.mozilla.org/en-US/docs/Learn/CSS/Building_blocks/Selectors/Attribute_selectors" TargetMode="External"/><Relationship Id="rId4" Type="http://schemas.openxmlformats.org/officeDocument/2006/relationships/hyperlink" Target="https://developer.mozilla.org/en-US/docs/Learn/CSS/Building_blocks/Selectors/Type_Class_and_ID_Selectors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2.5/" TargetMode="External"/><Relationship Id="rId2" Type="http://schemas.openxmlformats.org/officeDocument/2006/relationships/hyperlink" Target="https://developer.mozilla.org/en-US/docs/Learn/CSS/Building_blocks/Cascade_and_inheritanc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eveloper.mozilla.org/en-US/docs/Learn/CSS/CSS_layout/Floats" TargetMode="External"/><Relationship Id="rId5" Type="http://schemas.openxmlformats.org/officeDocument/2006/relationships/hyperlink" Target="https://developer.mozilla.org/en-US/docs/Learn/CSS/CSS_layout/Normal_Flow" TargetMode="External"/><Relationship Id="rId4" Type="http://schemas.openxmlformats.org/officeDocument/2006/relationships/hyperlink" Target="https://developer.mozilla.org/en-US/docs/Learn/CSS/Building_blocks/The_box_model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4673" y="3355848"/>
            <a:ext cx="10808415" cy="1673352"/>
          </a:xfrm>
        </p:spPr>
        <p:txBody>
          <a:bodyPr>
            <a:normAutofit/>
          </a:bodyPr>
          <a:lstStyle/>
          <a:p>
            <a:r>
              <a:rPr lang="en-US" dirty="0"/>
              <a:t>CSS Selectors, Cascading, The Box Model and Floats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CA" sz="2800" dirty="0">
                <a:latin typeface="Calibri" panose="020F0502020204030204" pitchFamily="34" charset="0"/>
                <a:cs typeface="Calibri" panose="020F0502020204030204" pitchFamily="34" charset="0"/>
              </a:rPr>
              <a:t>PROG8540</a:t>
            </a:r>
            <a:br>
              <a:rPr lang="en-CA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CA" sz="2800" dirty="0">
                <a:latin typeface="Calibri" panose="020F0502020204030204" pitchFamily="34" charset="0"/>
                <a:cs typeface="Calibri" panose="020F0502020204030204" pitchFamily="34" charset="0"/>
              </a:rPr>
              <a:t>Web Foundations</a:t>
            </a:r>
          </a:p>
        </p:txBody>
      </p:sp>
      <p:sp>
        <p:nvSpPr>
          <p:cNvPr id="4" name="Title 1" descr="Not all presentations have a subtitle." title="Subtitle"/>
          <p:cNvSpPr txBox="1">
            <a:spLocks/>
          </p:cNvSpPr>
          <p:nvPr/>
        </p:nvSpPr>
        <p:spPr>
          <a:xfrm>
            <a:off x="914400" y="5301208"/>
            <a:ext cx="10818688" cy="1512168"/>
          </a:xfrm>
          <a:prstGeom prst="rect">
            <a:avLst/>
          </a:prstGeo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700" b="1" kern="1200" baseline="0">
                <a:solidFill>
                  <a:srgbClr val="C19E67"/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endParaRPr lang="en-CA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838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0D781-9139-4648-8FC4-85ABB6E02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>
            <a:normAutofit/>
          </a:bodyPr>
          <a:lstStyle/>
          <a:p>
            <a:r>
              <a:rPr lang="en-US" i="1" dirty="0"/>
              <a:t>Combinators </a:t>
            </a:r>
            <a:r>
              <a:rPr lang="en-US" i="1" baseline="30000" dirty="0"/>
              <a:t>[5]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C9173-A1CE-47F4-BA15-12C15B964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Used to combine more than one selector to create a specific selector with useful relationships between the HTML elements. </a:t>
            </a:r>
          </a:p>
          <a:p>
            <a:r>
              <a:rPr lang="en-US" dirty="0"/>
              <a:t>Types of Combinators</a:t>
            </a:r>
          </a:p>
          <a:p>
            <a:pPr lvl="1"/>
            <a:r>
              <a:rPr lang="en-US" i="1" dirty="0"/>
              <a:t>Descendant combinator (space)</a:t>
            </a:r>
            <a:endParaRPr lang="en-CA" i="1" dirty="0"/>
          </a:p>
          <a:p>
            <a:pPr lvl="1"/>
            <a:r>
              <a:rPr lang="en-US" i="1" dirty="0"/>
              <a:t>Child combinator (&gt;)</a:t>
            </a:r>
          </a:p>
          <a:p>
            <a:pPr lvl="1"/>
            <a:r>
              <a:rPr lang="en-US" i="1" dirty="0"/>
              <a:t>Adjacent sibling combinator  (+)</a:t>
            </a:r>
            <a:endParaRPr lang="en-CA" i="1" dirty="0"/>
          </a:p>
          <a:p>
            <a:pPr lvl="1"/>
            <a:r>
              <a:rPr lang="en-US" i="1" dirty="0"/>
              <a:t>General sibling combinator (~)</a:t>
            </a:r>
            <a:endParaRPr lang="en-CA" i="1" dirty="0"/>
          </a:p>
          <a:p>
            <a:pPr lvl="1"/>
            <a:endParaRPr lang="en-CA" i="1" dirty="0"/>
          </a:p>
          <a:p>
            <a:pPr lvl="1"/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E21CFC-81A3-41FD-94EB-890D83698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95861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E425F-A467-4512-8BC3-6E63A2027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Combinators: Descendant combinator </a:t>
            </a:r>
            <a:r>
              <a:rPr lang="en-US" i="1" baseline="30000" dirty="0"/>
              <a:t>[5]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A6DE6-313E-4ABA-B885-0EB036968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Represented by a single space and reflects an ancestor-child relationship. </a:t>
            </a:r>
          </a:p>
          <a:p>
            <a:pPr marL="118872" indent="0">
              <a:buNone/>
            </a:pPr>
            <a:r>
              <a:rPr lang="en-US" sz="2400" dirty="0"/>
              <a:t>CSS code:</a:t>
            </a:r>
          </a:p>
          <a:p>
            <a:pPr marL="118872" indent="0">
              <a:buNone/>
            </a:pPr>
            <a:endParaRPr lang="en-US" sz="2400" dirty="0"/>
          </a:p>
          <a:p>
            <a:pPr marL="118872" indent="0">
              <a:buNone/>
            </a:pPr>
            <a:endParaRPr lang="en-US" sz="2400" dirty="0"/>
          </a:p>
          <a:p>
            <a:pPr marL="118872" indent="0">
              <a:buNone/>
            </a:pPr>
            <a:endParaRPr lang="en-US" sz="2400" dirty="0"/>
          </a:p>
          <a:p>
            <a:pPr marL="118872" indent="0">
              <a:buNone/>
            </a:pPr>
            <a:r>
              <a:rPr lang="en-US" sz="2400" dirty="0"/>
              <a:t>The HTML code: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C09552-EA3C-4501-8436-98CE2555F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11</a:t>
            </a:fld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02FC1A-08EE-42CF-B133-0D9693477D42}"/>
              </a:ext>
            </a:extLst>
          </p:cNvPr>
          <p:cNvSpPr/>
          <p:nvPr/>
        </p:nvSpPr>
        <p:spPr>
          <a:xfrm>
            <a:off x="2207568" y="2338150"/>
            <a:ext cx="2448272" cy="92333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main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E083F4-D598-4C32-A238-048C373FA19B}"/>
              </a:ext>
            </a:extLst>
          </p:cNvPr>
          <p:cNvSpPr/>
          <p:nvPr/>
        </p:nvSpPr>
        <p:spPr>
          <a:xfrm>
            <a:off x="2943859" y="3474838"/>
            <a:ext cx="9001000" cy="313932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dirty="0">
                <a:solidFill>
                  <a:srgbClr val="D4D4D4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paragraph will show up in red colour. </a:t>
            </a:r>
            <a:r>
              <a:rPr lang="en-CA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highlight>
                <a:srgbClr val="80008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dirty="0">
                <a:solidFill>
                  <a:srgbClr val="D4D4D4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paragraph will also show in red colour. </a:t>
            </a:r>
            <a:r>
              <a:rPr lang="en-CA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highlight>
                <a:srgbClr val="80008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section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h2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 heading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h2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</a:t>
            </a:r>
            <a:r>
              <a:rPr lang="en-CA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dirty="0">
                <a:solidFill>
                  <a:srgbClr val="D4D4D4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paragraph will also show up in red colour.</a:t>
            </a:r>
            <a:r>
              <a:rPr lang="en-CA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highlight>
                <a:srgbClr val="80008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section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paragraph will show in the default colour.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652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0E511-038C-4C38-B6B1-F7A1CD7CB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Combinators: Child combinator </a:t>
            </a:r>
            <a:r>
              <a:rPr lang="en-US" i="1" baseline="30000" dirty="0"/>
              <a:t>[5]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54D71-3C43-43E1-A309-09BB7412E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Uses the greater than sign ( &gt; ) and represents a parent-child relationship.</a:t>
            </a:r>
          </a:p>
          <a:p>
            <a:pPr marL="118872" indent="0">
              <a:buNone/>
            </a:pPr>
            <a:r>
              <a:rPr lang="en-US" sz="2400" dirty="0"/>
              <a:t>CSS code:</a:t>
            </a:r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endParaRPr lang="en-US" sz="2400" dirty="0"/>
          </a:p>
          <a:p>
            <a:pPr marL="118872" indent="0">
              <a:buNone/>
            </a:pPr>
            <a:r>
              <a:rPr lang="en-US" sz="2400" dirty="0"/>
              <a:t>The HTML code:</a:t>
            </a:r>
            <a:endParaRPr lang="en-CA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8740E4-1553-47D2-B172-21EEFD4C0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12</a:t>
            </a:fld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E904C9-CA90-4DCA-991E-8837D44CF811}"/>
              </a:ext>
            </a:extLst>
          </p:cNvPr>
          <p:cNvSpPr/>
          <p:nvPr/>
        </p:nvSpPr>
        <p:spPr>
          <a:xfrm>
            <a:off x="2207568" y="2348880"/>
            <a:ext cx="2078205" cy="92333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main</a:t>
            </a:r>
            <a:r>
              <a:rPr lang="en-CA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&gt; </a:t>
            </a:r>
            <a:r>
              <a:rPr lang="en-CA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20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CA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en-CA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CA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535051-556F-4C52-991D-64A77CB4C4CB}"/>
              </a:ext>
            </a:extLst>
          </p:cNvPr>
          <p:cNvSpPr/>
          <p:nvPr/>
        </p:nvSpPr>
        <p:spPr>
          <a:xfrm>
            <a:off x="2927648" y="3416060"/>
            <a:ext cx="9096672" cy="313932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dirty="0">
                <a:solidFill>
                  <a:srgbClr val="D4D4D4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paragraph will show up in red colour. </a:t>
            </a:r>
            <a:r>
              <a:rPr lang="en-CA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highlight>
                <a:srgbClr val="80008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dirty="0">
                <a:solidFill>
                  <a:srgbClr val="D4D4D4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paragraph will also show in red colour. </a:t>
            </a:r>
            <a:r>
              <a:rPr lang="en-CA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highlight>
                <a:srgbClr val="80008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section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h2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 heading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h2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This paragraph will show up in the default colour.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section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paragraph will show up in the default colour.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638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38BD5-8274-4FCC-8749-1DBCB8A46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/>
              <a:t>Combinators: Adjacent sibling combinator </a:t>
            </a:r>
            <a:r>
              <a:rPr lang="en-US" sz="4000" i="1" baseline="30000" dirty="0"/>
              <a:t>[5]</a:t>
            </a:r>
            <a:endParaRPr lang="en-CA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C3B83-1814-4AED-A57A-083401F81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56792"/>
            <a:ext cx="10972800" cy="4625609"/>
          </a:xfrm>
        </p:spPr>
        <p:txBody>
          <a:bodyPr>
            <a:normAutofit/>
          </a:bodyPr>
          <a:lstStyle/>
          <a:p>
            <a:r>
              <a:rPr lang="en-US" sz="2400" dirty="0"/>
              <a:t>Uses the plus ( + ) character to select the element right next to another element such that both the elements have the same parent. </a:t>
            </a:r>
          </a:p>
          <a:p>
            <a:pPr marL="118872" indent="0">
              <a:buNone/>
            </a:pPr>
            <a:r>
              <a:rPr lang="en-US" sz="2400" dirty="0"/>
              <a:t>CSS code:</a:t>
            </a:r>
          </a:p>
          <a:p>
            <a:pPr marL="118872" indent="0">
              <a:buNone/>
            </a:pPr>
            <a:endParaRPr lang="en-US" sz="2400" dirty="0"/>
          </a:p>
          <a:p>
            <a:pPr marL="118872" indent="0">
              <a:buNone/>
            </a:pPr>
            <a:endParaRPr lang="en-US" sz="2400" dirty="0"/>
          </a:p>
          <a:p>
            <a:pPr marL="118872" indent="0">
              <a:buNone/>
            </a:pPr>
            <a:r>
              <a:rPr lang="en-US" sz="2400" dirty="0"/>
              <a:t> T</a:t>
            </a:r>
            <a:r>
              <a:rPr lang="en-CA" sz="2400" dirty="0"/>
              <a:t>he HTML code: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2D0A5C-0A5C-4EAC-B57C-408A1384F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13</a:t>
            </a:fld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25BBAD-852A-4016-8332-7CFB06BFA690}"/>
              </a:ext>
            </a:extLst>
          </p:cNvPr>
          <p:cNvSpPr/>
          <p:nvPr/>
        </p:nvSpPr>
        <p:spPr>
          <a:xfrm>
            <a:off x="2135560" y="2505670"/>
            <a:ext cx="3120008" cy="73866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CA" sz="1400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h2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+ </a:t>
            </a:r>
            <a:r>
              <a:rPr lang="en-CA" sz="1400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sz="1400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font-weight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sz="1400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bold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C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80B90F-8506-414C-91C4-3C3A99BF12A3}"/>
              </a:ext>
            </a:extLst>
          </p:cNvPr>
          <p:cNvSpPr/>
          <p:nvPr/>
        </p:nvSpPr>
        <p:spPr>
          <a:xfrm>
            <a:off x="3198871" y="3339312"/>
            <a:ext cx="8383529" cy="341632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h1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is the main page heading.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h1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paragraph will show up in regular font.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paragraph will show up in regular font.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h2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is sub page heading.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h2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sz="1400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400" dirty="0">
                <a:solidFill>
                  <a:srgbClr val="D4D4D4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paragraph will show up in bold font.</a:t>
            </a:r>
            <a:r>
              <a:rPr lang="en-CA" sz="1400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400" dirty="0">
              <a:highlight>
                <a:srgbClr val="80008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paragraph will show up in regular font.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section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h2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 heading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h2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</a:t>
            </a:r>
            <a:r>
              <a:rPr lang="en-CA" sz="1400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400" dirty="0">
                <a:solidFill>
                  <a:srgbClr val="D4D4D4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paragraph will show up in bold font.</a:t>
            </a:r>
            <a:r>
              <a:rPr lang="en-CA" sz="1400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400" dirty="0">
              <a:highlight>
                <a:srgbClr val="80008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paragraph will show up in regular font.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section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82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6F8AA-A808-48DD-BA4F-5F4296501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i="1" dirty="0"/>
              <a:t>Combinators: General sibling combinator </a:t>
            </a:r>
            <a:r>
              <a:rPr lang="en-US" sz="4400" i="1" baseline="30000" dirty="0"/>
              <a:t>[5]</a:t>
            </a:r>
            <a:endParaRPr lang="en-CA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1D170-A901-43C6-8E01-E33AC2204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96682"/>
            <a:ext cx="10972800" cy="4625609"/>
          </a:xfrm>
        </p:spPr>
        <p:txBody>
          <a:bodyPr>
            <a:normAutofit/>
          </a:bodyPr>
          <a:lstStyle/>
          <a:p>
            <a:r>
              <a:rPr lang="en-US" sz="2400" dirty="0"/>
              <a:t>Uses the tilde ( ~ ) character to select all the next siblings of an element. </a:t>
            </a:r>
          </a:p>
          <a:p>
            <a:pPr marL="118872" indent="0">
              <a:buNone/>
            </a:pPr>
            <a:r>
              <a:rPr lang="en-US" sz="2400" dirty="0"/>
              <a:t>CSS code:</a:t>
            </a:r>
          </a:p>
          <a:p>
            <a:pPr marL="118872" indent="0">
              <a:buNone/>
            </a:pPr>
            <a:endParaRPr lang="en-US" sz="2400" dirty="0"/>
          </a:p>
          <a:p>
            <a:pPr marL="118872" indent="0">
              <a:buNone/>
            </a:pPr>
            <a:endParaRPr lang="en-US" sz="2400" dirty="0"/>
          </a:p>
          <a:p>
            <a:pPr marL="118872" indent="0">
              <a:buNone/>
            </a:pPr>
            <a:endParaRPr lang="en-US" sz="2400" dirty="0"/>
          </a:p>
          <a:p>
            <a:pPr marL="118872" indent="0">
              <a:buNone/>
            </a:pPr>
            <a:r>
              <a:rPr lang="en-US" sz="2400" dirty="0"/>
              <a:t>The HTML code:</a:t>
            </a:r>
          </a:p>
          <a:p>
            <a:pPr marL="118872" indent="0">
              <a:buNone/>
            </a:pPr>
            <a:endParaRPr lang="en-CA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084797-F170-4429-8CB0-972E45919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14</a:t>
            </a:fld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3EE49E-1AD1-45D7-BF17-11EDAAA010F0}"/>
              </a:ext>
            </a:extLst>
          </p:cNvPr>
          <p:cNvSpPr/>
          <p:nvPr/>
        </p:nvSpPr>
        <p:spPr>
          <a:xfrm>
            <a:off x="767408" y="2492896"/>
            <a:ext cx="2952328" cy="73866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sz="1400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h2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~ </a:t>
            </a:r>
            <a:r>
              <a:rPr lang="en-CA" sz="1400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sz="1400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font-weight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sz="1400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bold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C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7B7DC5-65A6-416E-9CA3-DCE4DFF6BE2B}"/>
              </a:ext>
            </a:extLst>
          </p:cNvPr>
          <p:cNvSpPr/>
          <p:nvPr/>
        </p:nvSpPr>
        <p:spPr>
          <a:xfrm>
            <a:off x="3877544" y="3122782"/>
            <a:ext cx="8137911" cy="366254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h1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is the main page heading.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h1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paragraph will show up in regular font.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paragraph will show up in regular font.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h2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is sub page heading.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h2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sz="1400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400" dirty="0">
                <a:solidFill>
                  <a:srgbClr val="D4D4D4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paragraph will show up in bold font.</a:t>
            </a:r>
            <a:r>
              <a:rPr lang="en-CA" sz="1400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600" dirty="0">
              <a:highlight>
                <a:srgbClr val="80008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sz="1400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400" dirty="0">
                <a:solidFill>
                  <a:srgbClr val="D4D4D4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paragraph will show up in bold font.</a:t>
            </a:r>
            <a:r>
              <a:rPr lang="en-CA" sz="1400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600" dirty="0">
              <a:highlight>
                <a:srgbClr val="80008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h3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is a sub </a:t>
            </a:r>
            <a:r>
              <a:rPr lang="en-CA" sz="1400" dirty="0" err="1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heading.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h3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sz="1400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400" dirty="0">
                <a:solidFill>
                  <a:srgbClr val="D4D4D4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paragraph will show up in bold font.</a:t>
            </a:r>
            <a:r>
              <a:rPr lang="en-CA" sz="1400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highlight>
                  <a:srgbClr val="800080"/>
                </a:highlight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600" dirty="0">
              <a:highlight>
                <a:srgbClr val="80008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section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paragraph will show up in regular font.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paragraph will show up in regular font.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section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4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lang="en-CA" sz="14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2903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CFAB7-E760-4E6B-9D41-507E34E1F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Multiple Elements and Selectors </a:t>
            </a:r>
            <a:r>
              <a:rPr lang="en-US" baseline="30000" dirty="0"/>
              <a:t>[1]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054B3-E816-4715-9B45-73F4B91A9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843" y="1707584"/>
            <a:ext cx="4262264" cy="4625609"/>
          </a:xfrm>
        </p:spPr>
        <p:txBody>
          <a:bodyPr>
            <a:normAutofit/>
          </a:bodyPr>
          <a:lstStyle/>
          <a:p>
            <a:r>
              <a:rPr lang="en-US" sz="2400" dirty="0"/>
              <a:t>To apply the same CSS to more than one element, you can combine the previously learned selectors in a list to apply the CSS rule to multiple elements. </a:t>
            </a:r>
          </a:p>
          <a:p>
            <a:r>
              <a:rPr lang="en-US" sz="2400" dirty="0"/>
              <a:t>To create a list of the selectors, you use the comma ( , ) character. </a:t>
            </a:r>
            <a:endParaRPr lang="en-CA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98EDE2-9C49-4DF7-9A20-4E00F7B64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15</a:t>
            </a:fld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D19C19-5673-44BD-BE22-184A99D9BED5}"/>
              </a:ext>
            </a:extLst>
          </p:cNvPr>
          <p:cNvSpPr/>
          <p:nvPr/>
        </p:nvSpPr>
        <p:spPr>
          <a:xfrm>
            <a:off x="5169235" y="1988840"/>
            <a:ext cx="2268250" cy="332398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CA" sz="1400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h1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sz="1400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sz="1400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indigo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h2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sz="1400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sz="1400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indigo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CA" sz="1400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]{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sz="1400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sz="1400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indigo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en-CA" sz="1400" dirty="0" err="1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specialList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sz="1400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sz="1400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indigo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AAB875-C7BB-46A4-BED0-88D55D221871}"/>
              </a:ext>
            </a:extLst>
          </p:cNvPr>
          <p:cNvSpPr/>
          <p:nvPr/>
        </p:nvSpPr>
        <p:spPr>
          <a:xfrm>
            <a:off x="4799856" y="1619508"/>
            <a:ext cx="32777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following separate CSS rules:</a:t>
            </a:r>
            <a:endParaRPr lang="en-CA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A35DE3-5C70-4F6E-BA4C-357F0A35554E}"/>
              </a:ext>
            </a:extLst>
          </p:cNvPr>
          <p:cNvSpPr/>
          <p:nvPr/>
        </p:nvSpPr>
        <p:spPr>
          <a:xfrm>
            <a:off x="7593462" y="3573255"/>
            <a:ext cx="44726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be combined into one CSS rule as follows:</a:t>
            </a:r>
            <a:endParaRPr lang="en-CA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98A02C2-5B84-45BB-81EA-A6624B359806}"/>
              </a:ext>
            </a:extLst>
          </p:cNvPr>
          <p:cNvSpPr/>
          <p:nvPr/>
        </p:nvSpPr>
        <p:spPr>
          <a:xfrm>
            <a:off x="7593461" y="4020389"/>
            <a:ext cx="4472699" cy="92333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h1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h2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], </a:t>
            </a:r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CA" dirty="0" err="1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specialList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{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indigo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0387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E00BF-B771-48EF-9834-C94AC5DF2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Cascading </a:t>
            </a:r>
            <a:r>
              <a:rPr lang="en-US" baseline="30000" dirty="0"/>
              <a:t>[6]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28BF7-8F69-4F6E-A0FA-A14D2303B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625609"/>
          </a:xfrm>
        </p:spPr>
        <p:txBody>
          <a:bodyPr>
            <a:normAutofit/>
          </a:bodyPr>
          <a:lstStyle/>
          <a:p>
            <a:r>
              <a:rPr lang="en-US" sz="2400" dirty="0"/>
              <a:t>To understand how CSS will behave in case of conflicting rules. </a:t>
            </a:r>
          </a:p>
          <a:p>
            <a:r>
              <a:rPr lang="en-US" sz="2400" dirty="0"/>
              <a:t>Conflicting CSS are resolved using the cascading in CSS. </a:t>
            </a:r>
          </a:p>
          <a:p>
            <a:pPr marL="118872" indent="0">
              <a:buNone/>
            </a:pPr>
            <a:r>
              <a:rPr lang="en-US" sz="2400" dirty="0"/>
              <a:t>The HTML code: </a:t>
            </a:r>
            <a:endParaRPr lang="en-CA" sz="2400" dirty="0"/>
          </a:p>
          <a:p>
            <a:pPr marL="118872" indent="0">
              <a:buNone/>
            </a:pPr>
            <a:endParaRPr lang="en-US" sz="2800" dirty="0"/>
          </a:p>
          <a:p>
            <a:pPr marL="118872" indent="0">
              <a:buNone/>
            </a:pPr>
            <a:endParaRPr lang="en-US" sz="2800" dirty="0"/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r>
              <a:rPr lang="en-US" sz="2400" dirty="0"/>
              <a:t>Corresponding CSS: </a:t>
            </a:r>
            <a:endParaRPr lang="en-CA" sz="2400" dirty="0"/>
          </a:p>
          <a:p>
            <a:pPr marL="118872" indent="0">
              <a:buNone/>
            </a:pPr>
            <a:endParaRPr lang="en-CA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A7D221-1509-4468-A76F-F61334F1B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16</a:t>
            </a:fld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B482C1-6F92-4A9F-A8A7-DB4F7BE45F4F}"/>
              </a:ext>
            </a:extLst>
          </p:cNvPr>
          <p:cNvSpPr/>
          <p:nvPr/>
        </p:nvSpPr>
        <p:spPr>
          <a:xfrm>
            <a:off x="1271464" y="3027315"/>
            <a:ext cx="8160568" cy="92333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CA" dirty="0" err="1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specialParagraph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     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 colour of the text will be decided using cascading.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9C1F76-F0A3-457B-B3C2-F24E83073EFE}"/>
              </a:ext>
            </a:extLst>
          </p:cNvPr>
          <p:cNvSpPr/>
          <p:nvPr/>
        </p:nvSpPr>
        <p:spPr>
          <a:xfrm>
            <a:off x="1271464" y="4859833"/>
            <a:ext cx="2880320" cy="1754326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 err="1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CA" dirty="0" err="1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CA" dirty="0" err="1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gray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en-CA" dirty="0" err="1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specialParagraph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maroon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802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A886A-8501-434C-9EDF-CE492DA42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Box Model- Review </a:t>
            </a:r>
            <a:r>
              <a:rPr lang="en-US" baseline="30000" dirty="0"/>
              <a:t>[7]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BC2AC-2BBB-424C-B8C8-9B1B95EC6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HTML web pages are built up of boxes. </a:t>
            </a:r>
          </a:p>
          <a:p>
            <a:r>
              <a:rPr lang="en-US" sz="2400" dirty="0"/>
              <a:t>One box is created for each HTML element by the browser when it renders the HTML. </a:t>
            </a:r>
          </a:p>
          <a:p>
            <a:r>
              <a:rPr lang="en-US" sz="2400" dirty="0"/>
              <a:t>The CSS box model elements:</a:t>
            </a:r>
            <a:r>
              <a:rPr lang="en-US" sz="2400" baseline="30000" dirty="0"/>
              <a:t> </a:t>
            </a:r>
          </a:p>
          <a:p>
            <a:pPr lvl="1"/>
            <a:r>
              <a:rPr lang="en-US" sz="2400" dirty="0"/>
              <a:t>Margin box</a:t>
            </a:r>
          </a:p>
          <a:p>
            <a:pPr lvl="1"/>
            <a:r>
              <a:rPr lang="en-US" sz="2400" dirty="0"/>
              <a:t>Border box</a:t>
            </a:r>
            <a:endParaRPr lang="en-CA" sz="2400" dirty="0"/>
          </a:p>
          <a:p>
            <a:pPr lvl="1"/>
            <a:r>
              <a:rPr lang="en-US" sz="2400" dirty="0"/>
              <a:t>Padding box</a:t>
            </a:r>
            <a:endParaRPr lang="en-CA" sz="2400" dirty="0"/>
          </a:p>
          <a:p>
            <a:pPr lvl="1"/>
            <a:r>
              <a:rPr lang="en-US" sz="2400" dirty="0"/>
              <a:t>Content box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D00888-A044-4950-AF23-CBD251B7F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17</a:t>
            </a:fld>
            <a:endParaRPr lang="en-CA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D2785E-8FCF-4ED5-A3CC-2042219672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1944" y="3068960"/>
            <a:ext cx="6049815" cy="314763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1C874BE-CA3B-42CF-BD18-052E7E865D6C}"/>
              </a:ext>
            </a:extLst>
          </p:cNvPr>
          <p:cNvSpPr/>
          <p:nvPr/>
        </p:nvSpPr>
        <p:spPr>
          <a:xfrm>
            <a:off x="6688013" y="2726894"/>
            <a:ext cx="28521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i="1" dirty="0">
                <a:solidFill>
                  <a:srgbClr val="565A5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Figure 1. The CSS box model.</a:t>
            </a:r>
            <a:endParaRPr lang="en-CA" i="1" dirty="0">
              <a:solidFill>
                <a:srgbClr val="565A5C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30048E-CD4F-4BA5-93DA-D662846D22D9}"/>
              </a:ext>
            </a:extLst>
          </p:cNvPr>
          <p:cNvSpPr/>
          <p:nvPr/>
        </p:nvSpPr>
        <p:spPr>
          <a:xfrm>
            <a:off x="5735960" y="6069568"/>
            <a:ext cx="50442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i="1" dirty="0">
                <a:solidFill>
                  <a:srgbClr val="565A5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Note. From Mozilla Contributors, 2019. </a:t>
            </a:r>
            <a:r>
              <a:rPr lang="en-US" i="1" u="sng" dirty="0">
                <a:solidFill>
                  <a:srgbClr val="565A5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CC BY-SA 2.5</a:t>
            </a:r>
            <a:endParaRPr lang="en-CA" i="1" dirty="0">
              <a:solidFill>
                <a:srgbClr val="565A5C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220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0D9EC-D33C-45AA-B957-59AAA19B6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The Total Space </a:t>
            </a:r>
            <a:r>
              <a:rPr lang="en-US" baseline="30000" dirty="0"/>
              <a:t>[7]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6563D-F5D0-407D-BB48-2D8034620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/>
              <a:t>The following formulas can be used to calculate the actual width and height of the content box:</a:t>
            </a:r>
          </a:p>
          <a:p>
            <a:pPr marL="118872" indent="0">
              <a:lnSpc>
                <a:spcPct val="150000"/>
              </a:lnSpc>
              <a:buNone/>
            </a:pPr>
            <a:r>
              <a:rPr lang="en-US" sz="2200" b="1" dirty="0"/>
              <a:t>Total width = left border + left padding + width + right padding + right border </a:t>
            </a:r>
            <a:endParaRPr lang="en-CA" sz="2200" dirty="0"/>
          </a:p>
          <a:p>
            <a:pPr marL="118872" indent="0">
              <a:buNone/>
            </a:pPr>
            <a:r>
              <a:rPr lang="en-US" sz="2200" b="1" dirty="0"/>
              <a:t>Total height = top border + top padding + height + bottom padding + bottom border</a:t>
            </a:r>
            <a:endParaRPr lang="en-CA" sz="2200" dirty="0"/>
          </a:p>
          <a:p>
            <a:pPr marL="118872" indent="0">
              <a:buNone/>
            </a:pPr>
            <a:endParaRPr lang="en-US" sz="2200" dirty="0"/>
          </a:p>
          <a:p>
            <a:r>
              <a:rPr lang="en-US" sz="2200" dirty="0"/>
              <a:t>As a thumb rule to find out the space needed by a box on the web page, you can use the following formula:</a:t>
            </a:r>
            <a:endParaRPr lang="en-CA" sz="2200" dirty="0"/>
          </a:p>
          <a:p>
            <a:pPr marL="118872" indent="0">
              <a:buNone/>
            </a:pPr>
            <a:r>
              <a:rPr lang="en-US" sz="2200" b="1" dirty="0"/>
              <a:t>Width needed for the box to fit = left margin + left border + left padding + width + right padding + right border + right margin</a:t>
            </a:r>
            <a:endParaRPr lang="en-CA" sz="2200" dirty="0"/>
          </a:p>
          <a:p>
            <a:pPr marL="118872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10092D-6A87-4327-91D1-E24A21EFD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951959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E06E7-25B5-427B-98E4-78B4B771A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Display Property </a:t>
            </a:r>
            <a:r>
              <a:rPr lang="en-US" baseline="30000" dirty="0"/>
              <a:t>[7]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5449E-82B7-4742-A7AF-A6475C4D5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92736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Used to control how the elements occupy space on a page.</a:t>
            </a:r>
          </a:p>
          <a:p>
            <a:r>
              <a:rPr lang="en-US" sz="2800" dirty="0"/>
              <a:t>Also controls the layout of the elements. </a:t>
            </a:r>
          </a:p>
          <a:p>
            <a:r>
              <a:rPr lang="en-US" sz="2800" dirty="0"/>
              <a:t>Based on outer display type, CSS boxes are of these types: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block</a:t>
            </a:r>
            <a:endParaRPr lang="en-CA" dirty="0">
              <a:latin typeface="Consolas" panose="020B0609020204030204" pitchFamily="49" charset="0"/>
            </a:endParaRPr>
          </a:p>
          <a:p>
            <a:pPr lvl="1"/>
            <a:r>
              <a:rPr lang="en-US" dirty="0">
                <a:latin typeface="Consolas" panose="020B0609020204030204" pitchFamily="49" charset="0"/>
              </a:rPr>
              <a:t>inline</a:t>
            </a:r>
          </a:p>
          <a:p>
            <a:r>
              <a:rPr lang="en-US" dirty="0"/>
              <a:t>Other display property values: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none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inline-block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table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flex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grid</a:t>
            </a:r>
          </a:p>
          <a:p>
            <a:pPr marL="457200" lvl="1" indent="0">
              <a:buNone/>
            </a:pPr>
            <a:endParaRPr lang="en-US" sz="2000" i="1" dirty="0"/>
          </a:p>
          <a:p>
            <a:pPr lvl="1"/>
            <a:endParaRPr lang="en-US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44B862-5EDE-4A69-8CAA-D6094D362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19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59614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6AF1B-6463-4329-BA62-9C711005D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A954A-AD17-4D99-BB6F-20A4329F4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CSS Selectors</a:t>
            </a:r>
          </a:p>
          <a:p>
            <a:r>
              <a:rPr lang="en-AU" dirty="0"/>
              <a:t>Types of Selectors</a:t>
            </a:r>
          </a:p>
          <a:p>
            <a:r>
              <a:rPr lang="en-US" dirty="0"/>
              <a:t>Cascading</a:t>
            </a:r>
          </a:p>
          <a:p>
            <a:r>
              <a:rPr lang="en-US" dirty="0"/>
              <a:t>Box Model</a:t>
            </a:r>
          </a:p>
          <a:p>
            <a:r>
              <a:rPr lang="en-US" dirty="0"/>
              <a:t>Display Property</a:t>
            </a:r>
          </a:p>
          <a:p>
            <a:r>
              <a:rPr lang="en-US" dirty="0"/>
              <a:t>Normal Flow</a:t>
            </a:r>
          </a:p>
          <a:p>
            <a:r>
              <a:rPr lang="en-US"/>
              <a:t>Float Property</a:t>
            </a:r>
            <a:endParaRPr lang="en-AU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2F8AC1-C101-469C-9D97-526E2041B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269096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F5FE1-B63A-4459-89BA-D6B63C199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Normal Flow</a:t>
            </a:r>
            <a:r>
              <a:rPr lang="en-US" baseline="30000" dirty="0"/>
              <a:t>[8]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20153-62C2-4E9E-99AA-3B1ADCAF0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75192"/>
            <a:ext cx="4262264" cy="4625609"/>
          </a:xfrm>
        </p:spPr>
        <p:txBody>
          <a:bodyPr/>
          <a:lstStyle/>
          <a:p>
            <a:r>
              <a:rPr lang="en-US" dirty="0"/>
              <a:t>Default layout that is applied to the elements if no CSS has been used to change their display or position property. 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E4F465-6C08-4C82-8E97-D80CC5C67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20</a:t>
            </a:fld>
            <a:endParaRPr lang="en-CA" dirty="0"/>
          </a:p>
        </p:txBody>
      </p:sp>
      <p:pic>
        <p:nvPicPr>
          <p:cNvPr id="5" name="Picture 4" descr="Output showing the normal flow where the block level elements stack and inline elements do not push the next element below.">
            <a:extLst>
              <a:ext uri="{FF2B5EF4-FFF2-40B4-BE49-F238E27FC236}">
                <a16:creationId xmlns:a16="http://schemas.microsoft.com/office/drawing/2014/main" id="{07996D38-5F81-46F7-9B5F-82E5EC59831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5735960" y="650241"/>
            <a:ext cx="4298950" cy="575056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00080A7-8B2E-464A-BED5-4BC3D241C215}"/>
              </a:ext>
            </a:extLst>
          </p:cNvPr>
          <p:cNvSpPr/>
          <p:nvPr/>
        </p:nvSpPr>
        <p:spPr>
          <a:xfrm>
            <a:off x="5984506" y="6381987"/>
            <a:ext cx="32292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  <a:spcAft>
                <a:spcPts val="1000"/>
              </a:spcAft>
            </a:pPr>
            <a:r>
              <a:rPr lang="en-US" i="1" dirty="0">
                <a:solidFill>
                  <a:srgbClr val="565A5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Figure </a:t>
            </a:r>
            <a:r>
              <a:rPr lang="en-US" dirty="0">
                <a:solidFill>
                  <a:srgbClr val="565A5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i="1" dirty="0">
                <a:solidFill>
                  <a:srgbClr val="565A5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The normal flow in CSS.</a:t>
            </a:r>
            <a:endParaRPr lang="en-CA" i="1" dirty="0">
              <a:solidFill>
                <a:srgbClr val="565A5C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0343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B4020-A93C-4AEE-9AEF-3BB6C7DC0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Float Property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BBB88-AB2B-4AC7-80E6-E26E7E785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Used to create different kinds of layouts by changing the flow of an element.</a:t>
            </a:r>
          </a:p>
          <a:p>
            <a:pPr marL="118872" indent="0">
              <a:buNone/>
            </a:pPr>
            <a:r>
              <a:rPr lang="en-US" dirty="0"/>
              <a:t>General syntax to float something left</a:t>
            </a:r>
            <a:r>
              <a:rPr lang="en-AU" dirty="0"/>
              <a:t>:</a:t>
            </a:r>
            <a:r>
              <a:rPr lang="en-US" dirty="0"/>
              <a:t> 	           </a:t>
            </a:r>
            <a:endParaRPr lang="en-CA" dirty="0"/>
          </a:p>
          <a:p>
            <a:pPr marL="118872" indent="0">
              <a:buNone/>
            </a:pP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B0C34B-CF98-49C7-8C35-AF7D60C87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21</a:t>
            </a:fld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4D80BE-AB34-425A-92EB-468FCF0773E4}"/>
              </a:ext>
            </a:extLst>
          </p:cNvPr>
          <p:cNvSpPr/>
          <p:nvPr/>
        </p:nvSpPr>
        <p:spPr>
          <a:xfrm>
            <a:off x="839416" y="3443751"/>
            <a:ext cx="6096000" cy="646652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float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left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1853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D2C6B-FB19-43EA-803C-9E99AFDB1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07A9B-3539-48C1-999A-AA27BCCBA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Types of CSS selectors</a:t>
            </a:r>
          </a:p>
          <a:p>
            <a:r>
              <a:rPr lang="en-US" dirty="0"/>
              <a:t>Combine selectors to target specific HTML elements</a:t>
            </a:r>
          </a:p>
          <a:p>
            <a:r>
              <a:rPr lang="en-US" dirty="0"/>
              <a:t>Cascading in CSS </a:t>
            </a:r>
          </a:p>
          <a:p>
            <a:r>
              <a:rPr lang="en-US" dirty="0"/>
              <a:t>CSS box model</a:t>
            </a:r>
          </a:p>
          <a:p>
            <a:r>
              <a:rPr lang="en-US" dirty="0"/>
              <a:t>Normal flow of elements in a web page layout</a:t>
            </a:r>
          </a:p>
          <a:p>
            <a:r>
              <a:rPr lang="en-US" dirty="0"/>
              <a:t>Altering the normal flow of an element using float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4F7899-BB92-4CF9-BA0F-C9D8FCEFF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22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280798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C5F25-73FA-483D-BF65-EEF7E9B02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707A5-262D-441B-875B-636DDCAEB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96682"/>
            <a:ext cx="10972800" cy="4625609"/>
          </a:xfrm>
        </p:spPr>
        <p:txBody>
          <a:bodyPr>
            <a:noAutofit/>
          </a:bodyPr>
          <a:lstStyle/>
          <a:p>
            <a:pPr marL="118872" indent="0">
              <a:buNone/>
            </a:pPr>
            <a:r>
              <a:rPr lang="en-US" sz="1600" dirty="0"/>
              <a:t>1. Adapted from Mozilla Contributors. (2021). CSS selectors. Retrieved 2021, January 09. </a:t>
            </a:r>
            <a:br>
              <a:rPr lang="en-CA" sz="1600" u="sng" dirty="0"/>
            </a:br>
            <a:r>
              <a:rPr lang="en-CA" sz="1600" u="sng" dirty="0">
                <a:hlinkClick r:id="rId2"/>
              </a:rPr>
              <a:t>https://developer.mozilla.org/en-US/docs/Learn/CSS/Building_blocks/Selectors</a:t>
            </a:r>
            <a:r>
              <a:rPr lang="en-CA" sz="1600" dirty="0"/>
              <a:t> </a:t>
            </a:r>
            <a:br>
              <a:rPr lang="en-CA" sz="1600" dirty="0"/>
            </a:br>
            <a:r>
              <a:rPr lang="en-US" sz="1600" dirty="0"/>
              <a:t>Licensed under </a:t>
            </a:r>
            <a:r>
              <a:rPr lang="en-US" sz="1600" u="sng" dirty="0">
                <a:hlinkClick r:id="rId3"/>
              </a:rPr>
              <a:t>CC BY-SA 2.5</a:t>
            </a:r>
            <a:endParaRPr lang="en-CA" sz="1600" dirty="0"/>
          </a:p>
          <a:p>
            <a:pPr marL="118872" indent="0">
              <a:buNone/>
            </a:pPr>
            <a:endParaRPr lang="en-US" sz="1600" dirty="0"/>
          </a:p>
          <a:p>
            <a:pPr marL="118872" indent="0">
              <a:buNone/>
            </a:pPr>
            <a:r>
              <a:rPr lang="en-US" sz="1600" dirty="0"/>
              <a:t>2. Adapted from Mozilla Contributors. (2021). Type, class, and ID selectors. Retrieved 2021, January 09. </a:t>
            </a:r>
            <a:br>
              <a:rPr lang="en-CA" sz="1600" u="sng" dirty="0"/>
            </a:br>
            <a:r>
              <a:rPr lang="en-CA" sz="1600" u="sng" dirty="0">
                <a:hlinkClick r:id="rId4"/>
              </a:rPr>
              <a:t>https://developer.mozilla.org/en-US/docs/Learn/CSS/Building_blocks/Selectors/Type_Class_and_ID_Selectors</a:t>
            </a:r>
            <a:r>
              <a:rPr lang="en-CA" sz="1600" dirty="0"/>
              <a:t> </a:t>
            </a:r>
            <a:br>
              <a:rPr lang="en-CA" sz="1600" dirty="0"/>
            </a:br>
            <a:r>
              <a:rPr lang="en-US" sz="1600" dirty="0"/>
              <a:t>Licensed under </a:t>
            </a:r>
            <a:r>
              <a:rPr lang="en-US" sz="1600" u="sng" dirty="0">
                <a:hlinkClick r:id="rId3"/>
              </a:rPr>
              <a:t>CC BY-SA 2.5</a:t>
            </a:r>
            <a:endParaRPr lang="en-CA" sz="1600" dirty="0"/>
          </a:p>
          <a:p>
            <a:pPr marL="118872" indent="0">
              <a:buNone/>
            </a:pPr>
            <a:endParaRPr lang="en-US" sz="1600" dirty="0"/>
          </a:p>
          <a:p>
            <a:pPr marL="118872" indent="0">
              <a:buNone/>
            </a:pPr>
            <a:r>
              <a:rPr lang="en-US" sz="1600" dirty="0"/>
              <a:t>3. Adapted from Mozilla Contributors. (2021). Attribute selectors. Retrieved 2021, January 09. </a:t>
            </a:r>
            <a:br>
              <a:rPr lang="en-CA" sz="1600" u="sng" dirty="0"/>
            </a:br>
            <a:r>
              <a:rPr lang="en-CA" sz="1600" u="sng" dirty="0">
                <a:hlinkClick r:id="rId5"/>
              </a:rPr>
              <a:t>https://developer.mozilla.org/en-US/docs/Learn/CSS/Building_blocks/Selectors/Attribute_selectors</a:t>
            </a:r>
            <a:r>
              <a:rPr lang="en-CA" sz="1600" dirty="0"/>
              <a:t> </a:t>
            </a:r>
            <a:br>
              <a:rPr lang="en-CA" sz="1600" dirty="0"/>
            </a:br>
            <a:r>
              <a:rPr lang="en-US" sz="1600" dirty="0"/>
              <a:t>Licensed under </a:t>
            </a:r>
            <a:r>
              <a:rPr lang="en-US" sz="1600" u="sng" dirty="0">
                <a:hlinkClick r:id="rId3"/>
              </a:rPr>
              <a:t>CC BY-SA 2.5</a:t>
            </a:r>
            <a:endParaRPr lang="en-CA" sz="1600" dirty="0"/>
          </a:p>
          <a:p>
            <a:endParaRPr lang="en-US" sz="1600" dirty="0"/>
          </a:p>
          <a:p>
            <a:pPr marL="118872" indent="0">
              <a:buNone/>
            </a:pPr>
            <a:r>
              <a:rPr lang="en-US" sz="1600" dirty="0"/>
              <a:t>4. Adapted from Mozilla Contributors. (2021). Pseudo-classes and pseudo-elements. Retrieved 2021, January 10. </a:t>
            </a:r>
            <a:br>
              <a:rPr lang="en-CA" sz="1600" u="sng" dirty="0"/>
            </a:br>
            <a:r>
              <a:rPr lang="en-CA" sz="1600" u="sng" dirty="0">
                <a:hlinkClick r:id="rId6"/>
              </a:rPr>
              <a:t>https://developer.mozilla.org/en-US/docs/Learn/CSS/Building_blocks/Selectors/Pseudo-classes_and_pseudo-elements</a:t>
            </a:r>
            <a:r>
              <a:rPr lang="en-CA" sz="1600" dirty="0"/>
              <a:t> </a:t>
            </a:r>
            <a:br>
              <a:rPr lang="en-CA" sz="1600" dirty="0"/>
            </a:br>
            <a:r>
              <a:rPr lang="en-US" sz="1600" dirty="0"/>
              <a:t>Licensed under </a:t>
            </a:r>
            <a:r>
              <a:rPr lang="en-US" sz="1600" u="sng" dirty="0">
                <a:hlinkClick r:id="rId3"/>
              </a:rPr>
              <a:t>CC BY-SA 2.5</a:t>
            </a:r>
            <a:endParaRPr lang="en-CA" sz="1600" dirty="0"/>
          </a:p>
          <a:p>
            <a:pPr marL="118872" indent="0">
              <a:buNone/>
            </a:pPr>
            <a:endParaRPr lang="en-US" sz="1600" dirty="0"/>
          </a:p>
          <a:p>
            <a:pPr marL="118872" indent="0">
              <a:buNone/>
            </a:pPr>
            <a:r>
              <a:rPr lang="en-US" sz="1600" dirty="0"/>
              <a:t>5. Adapted from Mozilla Contributors. (2021). Combinators. Retrieved 2021, January 10. </a:t>
            </a:r>
            <a:br>
              <a:rPr lang="en-CA" sz="1600" u="sng" dirty="0"/>
            </a:br>
            <a:r>
              <a:rPr lang="en-CA" sz="1600" u="sng" dirty="0">
                <a:hlinkClick r:id="rId7"/>
              </a:rPr>
              <a:t>https://developer.mozilla.org/en-US/docs/Learn/CSS/Building_blocks/Selectors/Combinators</a:t>
            </a:r>
            <a:r>
              <a:rPr lang="en-CA" sz="1600" dirty="0"/>
              <a:t> </a:t>
            </a:r>
            <a:br>
              <a:rPr lang="en-CA" sz="1600" dirty="0"/>
            </a:br>
            <a:r>
              <a:rPr lang="en-US" sz="1600" dirty="0"/>
              <a:t>Licensed under </a:t>
            </a:r>
            <a:r>
              <a:rPr lang="en-US" sz="1600" u="sng" dirty="0">
                <a:hlinkClick r:id="rId3"/>
              </a:rPr>
              <a:t>CC BY-SA 2.5</a:t>
            </a:r>
            <a:endParaRPr lang="en-US" sz="1600" u="sng" dirty="0"/>
          </a:p>
          <a:p>
            <a:pPr marL="0" indent="0">
              <a:spcBef>
                <a:spcPts val="200"/>
              </a:spcBef>
              <a:buNone/>
            </a:pPr>
            <a:endParaRPr lang="en-CA" sz="1600" dirty="0"/>
          </a:p>
          <a:p>
            <a:pPr marL="0" indent="0">
              <a:spcBef>
                <a:spcPts val="200"/>
              </a:spcBef>
              <a:buNone/>
            </a:pPr>
            <a:endParaRPr lang="en-CA" sz="1600" dirty="0"/>
          </a:p>
          <a:p>
            <a:pPr marL="0" indent="0">
              <a:spcBef>
                <a:spcPts val="200"/>
              </a:spcBef>
              <a:buNone/>
            </a:pPr>
            <a:endParaRPr lang="en-US" sz="1600" u="sn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E493D-16A1-4CD0-8F79-04145F252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23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321482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C5F25-73FA-483D-BF65-EEF7E9B02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707A5-262D-441B-875B-636DDCAEB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556792"/>
            <a:ext cx="10972800" cy="4625609"/>
          </a:xfrm>
        </p:spPr>
        <p:txBody>
          <a:bodyPr>
            <a:noAutofit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6. Adapted from Mozilla Contributors. (2021). Cascading and Inheritance. Retrieved 2021, January 10.</a:t>
            </a:r>
            <a:r>
              <a:rPr lang="en-CA" sz="1600" dirty="0"/>
              <a:t> </a:t>
            </a:r>
            <a:br>
              <a:rPr lang="en-CA" sz="1600" dirty="0"/>
            </a:br>
            <a:r>
              <a:rPr lang="en-CA" sz="1600" u="sng" dirty="0">
                <a:hlinkClick r:id="rId2"/>
              </a:rPr>
              <a:t>https://developer.mozilla.org/en-US/docs/Learn/CSS/Building_blocks/Cascade_and_inheritance</a:t>
            </a:r>
            <a:r>
              <a:rPr lang="en-CA" sz="1600" dirty="0"/>
              <a:t> </a:t>
            </a:r>
            <a:br>
              <a:rPr lang="en-CA" sz="1600" dirty="0"/>
            </a:br>
            <a:r>
              <a:rPr lang="en-US" sz="1600" dirty="0"/>
              <a:t>Licensed under </a:t>
            </a:r>
            <a:r>
              <a:rPr lang="en-US" sz="1600" u="sng" dirty="0">
                <a:hlinkClick r:id="rId3"/>
              </a:rPr>
              <a:t>CC BY-SA 2.5</a:t>
            </a:r>
            <a:endParaRPr lang="en-US" sz="1600" u="sng" dirty="0"/>
          </a:p>
          <a:p>
            <a:pPr marL="0" indent="0">
              <a:spcBef>
                <a:spcPts val="200"/>
              </a:spcBef>
              <a:buNone/>
            </a:pPr>
            <a:endParaRPr lang="en-CA" sz="1600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7. Adapted from Mozilla Contributors. (2021). The box model. Retrieved 2021, January 10.</a:t>
            </a:r>
            <a:r>
              <a:rPr lang="en-CA" sz="1600" dirty="0"/>
              <a:t> </a:t>
            </a:r>
            <a:br>
              <a:rPr lang="en-CA" sz="1600" dirty="0"/>
            </a:br>
            <a:r>
              <a:rPr lang="en-CA" sz="1600" u="sng" dirty="0">
                <a:hlinkClick r:id="rId4"/>
              </a:rPr>
              <a:t>https://developer.mozilla.org/en-US/docs/Learn/CSS/Building_blocks/The_box_model</a:t>
            </a:r>
            <a:r>
              <a:rPr lang="en-CA" sz="1600" dirty="0"/>
              <a:t> </a:t>
            </a:r>
            <a:br>
              <a:rPr lang="en-CA" sz="1600" dirty="0"/>
            </a:br>
            <a:r>
              <a:rPr lang="en-US" sz="1600" dirty="0"/>
              <a:t>Licensed under </a:t>
            </a:r>
            <a:r>
              <a:rPr lang="en-US" sz="1600" u="sng" dirty="0">
                <a:hlinkClick r:id="rId3"/>
              </a:rPr>
              <a:t>CC BY-SA 2.5</a:t>
            </a:r>
            <a:endParaRPr lang="en-US" sz="1600" u="sng" dirty="0"/>
          </a:p>
          <a:p>
            <a:pPr marL="0" indent="0">
              <a:spcBef>
                <a:spcPts val="200"/>
              </a:spcBef>
              <a:buNone/>
            </a:pPr>
            <a:endParaRPr lang="en-US" sz="1600" u="sng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8. Adapted from Mozilla Contributors. (2020). Normal Flow. Retrieved 2021, January 11.</a:t>
            </a:r>
            <a:br>
              <a:rPr lang="en-CA" sz="1600" dirty="0"/>
            </a:br>
            <a:r>
              <a:rPr lang="en-CA" sz="1600" u="sng" dirty="0">
                <a:hlinkClick r:id="rId5"/>
              </a:rPr>
              <a:t>https://developer.mozilla.org/en-US/docs/Learn/CSS/CSS_layout/Normal_Flow</a:t>
            </a:r>
            <a:r>
              <a:rPr lang="en-CA" sz="1600" dirty="0"/>
              <a:t> </a:t>
            </a:r>
            <a:br>
              <a:rPr lang="en-CA" sz="1600" dirty="0"/>
            </a:br>
            <a:r>
              <a:rPr lang="en-US" sz="1600" dirty="0"/>
              <a:t>Licensed under </a:t>
            </a:r>
            <a:r>
              <a:rPr lang="en-US" sz="1600" u="sng" dirty="0">
                <a:hlinkClick r:id="rId3"/>
              </a:rPr>
              <a:t>CC BY-SA 2.5</a:t>
            </a:r>
            <a:endParaRPr lang="en-US" sz="1600" u="sng" dirty="0"/>
          </a:p>
          <a:p>
            <a:pPr marL="0" indent="0">
              <a:spcBef>
                <a:spcPts val="200"/>
              </a:spcBef>
              <a:buNone/>
            </a:pPr>
            <a:endParaRPr lang="en-US" sz="1600" u="sng" dirty="0"/>
          </a:p>
          <a:p>
            <a:pPr marL="0" indent="0">
              <a:spcBef>
                <a:spcPts val="200"/>
              </a:spcBef>
              <a:buNone/>
            </a:pPr>
            <a:r>
              <a:rPr lang="en-US" sz="1600" dirty="0"/>
              <a:t>9. Adapted from Mozilla Contributors. (2020). Floats. Retrieved 2021, January 11.</a:t>
            </a:r>
            <a:br>
              <a:rPr lang="en-CA" sz="1600" dirty="0"/>
            </a:br>
            <a:r>
              <a:rPr lang="en-CA" sz="1600" u="sng" dirty="0">
                <a:hlinkClick r:id="rId6"/>
              </a:rPr>
              <a:t>https://developer.mozilla.org/en-US/docs/Learn/CSS/CSS_layout/Floats</a:t>
            </a:r>
            <a:r>
              <a:rPr lang="en-CA" sz="1600" dirty="0"/>
              <a:t> </a:t>
            </a:r>
            <a:br>
              <a:rPr lang="en-CA" sz="1600" dirty="0"/>
            </a:br>
            <a:r>
              <a:rPr lang="en-US" sz="1600" dirty="0"/>
              <a:t>Licensed under </a:t>
            </a:r>
            <a:r>
              <a:rPr lang="en-US" sz="1600" u="sng" dirty="0">
                <a:hlinkClick r:id="rId3"/>
              </a:rPr>
              <a:t>CC BY-SA 2.5</a:t>
            </a:r>
            <a:endParaRPr lang="en-CA" sz="1600" dirty="0"/>
          </a:p>
          <a:p>
            <a:pPr marL="0" indent="0">
              <a:spcBef>
                <a:spcPts val="200"/>
              </a:spcBef>
              <a:buNone/>
            </a:pPr>
            <a:endParaRPr lang="en-CA" sz="1600" dirty="0"/>
          </a:p>
          <a:p>
            <a:pPr marL="0" marR="0" indent="0"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58792F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Copyright</a:t>
            </a:r>
            <a:r>
              <a:rPr lang="en-US" sz="1600" b="1" i="1" dirty="0">
                <a:solidFill>
                  <a:srgbClr val="58792F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Notice</a:t>
            </a:r>
            <a:endParaRPr lang="en-CA" sz="1600" b="1" i="1" dirty="0">
              <a:solidFill>
                <a:srgbClr val="58792F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content on this document that is adapted from Mozilla Contributors is available under the terms of the </a:t>
            </a:r>
            <a:r>
              <a:rPr lang="en-US" sz="1600" u="sng" spc="-5" dirty="0">
                <a:solidFill>
                  <a:srgbClr val="00458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spc="-5" dirty="0" err="1">
                <a:solidFill>
                  <a:srgbClr val="00458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ShareAlike</a:t>
            </a:r>
            <a:r>
              <a:rPr lang="en-US" sz="1600" u="sng" spc="-5" dirty="0">
                <a:solidFill>
                  <a:srgbClr val="00458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license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(CC-BY-SA), v2.5 or any later version.</a:t>
            </a:r>
            <a:endParaRPr lang="en-CA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700" indent="0">
              <a:spcBef>
                <a:spcPts val="894"/>
              </a:spcBef>
              <a:buSzPct val="79687"/>
              <a:buNone/>
              <a:tabLst>
                <a:tab pos="332740" algn="l"/>
              </a:tabLst>
            </a:pPr>
            <a:endParaRPr lang="en-US" sz="1600" dirty="0">
              <a:latin typeface="Arial"/>
              <a:cs typeface="Arial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E493D-16A1-4CD0-8F79-04145F252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24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762175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Thank you!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Any questions?</a:t>
            </a:r>
          </a:p>
        </p:txBody>
      </p:sp>
      <p:pic>
        <p:nvPicPr>
          <p:cNvPr id="6" name="Picture 5" descr="A picture of a person who looks puzzled." title="Question man">
            <a:extLst>
              <a:ext uri="{FF2B5EF4-FFF2-40B4-BE49-F238E27FC236}">
                <a16:creationId xmlns:a16="http://schemas.microsoft.com/office/drawing/2014/main" id="{802DFCBD-D8BA-46D1-9C99-10CAF77B9120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1930" y="4005064"/>
            <a:ext cx="2242542" cy="24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B13924-D551-4F3A-BC9C-47A527038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25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12440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21D14-C63E-45C6-845C-D890B97E6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CSS Selectors</a:t>
            </a:r>
            <a:r>
              <a:rPr lang="en-US" baseline="30000" dirty="0"/>
              <a:t>[1]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4A18D-241D-4211-84F7-2937FD347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775192"/>
            <a:ext cx="11582320" cy="4822160"/>
          </a:xfrm>
        </p:spPr>
        <p:txBody>
          <a:bodyPr>
            <a:normAutofit/>
          </a:bodyPr>
          <a:lstStyle/>
          <a:p>
            <a:r>
              <a:rPr lang="en-US" dirty="0"/>
              <a:t>Selectors in CSS are used to target HTML elements on a web page for styling. </a:t>
            </a:r>
            <a:endParaRPr lang="en-CA" dirty="0"/>
          </a:p>
          <a:p>
            <a:endParaRPr lang="en-AU" sz="2800" dirty="0"/>
          </a:p>
          <a:p>
            <a:r>
              <a:rPr lang="en-AU" sz="2800" dirty="0"/>
              <a:t>Types of Selectors</a:t>
            </a:r>
          </a:p>
          <a:p>
            <a:pPr lvl="1"/>
            <a:r>
              <a:rPr lang="en-US" dirty="0"/>
              <a:t>Type, Class and ID</a:t>
            </a:r>
            <a:endParaRPr lang="en-CA" dirty="0"/>
          </a:p>
          <a:p>
            <a:pPr lvl="1"/>
            <a:r>
              <a:rPr lang="en-US" dirty="0"/>
              <a:t>Attribute selectors</a:t>
            </a:r>
            <a:endParaRPr lang="en-CA" dirty="0"/>
          </a:p>
          <a:p>
            <a:pPr lvl="1"/>
            <a:r>
              <a:rPr lang="en-US" dirty="0"/>
              <a:t>Pseudo-classes and Pseudo-elements</a:t>
            </a:r>
            <a:endParaRPr lang="en-CA" dirty="0"/>
          </a:p>
          <a:p>
            <a:pPr lvl="1"/>
            <a:r>
              <a:rPr lang="en-US" dirty="0"/>
              <a:t>Combinators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CB9A18-CE16-405F-A3FE-E83DD0D6B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43284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8E135-7E0C-4045-A63B-FCF758B59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Type, Class and ID </a:t>
            </a:r>
            <a:r>
              <a:rPr lang="en-US" i="1" baseline="30000" dirty="0"/>
              <a:t>[2]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9F38C4-55FB-47D9-9F7A-E950F7213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Type</a:t>
            </a:r>
            <a:r>
              <a:rPr lang="en-US" dirty="0"/>
              <a:t>: Selector that targets an HTML element using the tag names</a:t>
            </a:r>
          </a:p>
          <a:p>
            <a:pPr marL="118872" indent="0">
              <a:buNone/>
            </a:pPr>
            <a:r>
              <a:rPr lang="en-US" dirty="0"/>
              <a:t>The HTML code: </a:t>
            </a:r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r>
              <a:rPr lang="en-US" dirty="0"/>
              <a:t>Corresponding CSS: </a:t>
            </a:r>
            <a:endParaRPr lang="en-CA" dirty="0"/>
          </a:p>
          <a:p>
            <a:pPr marL="118872" indent="0">
              <a:buNone/>
            </a:pPr>
            <a:endParaRPr lang="en-CA" dirty="0"/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99F81E-A2CA-4B5C-B3CF-803E2C3A8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4</a:t>
            </a:fld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202CF0-5799-4581-AB39-EA236234E8DE}"/>
              </a:ext>
            </a:extLst>
          </p:cNvPr>
          <p:cNvSpPr/>
          <p:nvPr/>
        </p:nvSpPr>
        <p:spPr>
          <a:xfrm>
            <a:off x="2063552" y="3441344"/>
            <a:ext cx="6096000" cy="646652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h1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 heading in green.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h1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392FBD3-33DC-4BB6-8380-A49BC282D92F}"/>
              </a:ext>
            </a:extLst>
          </p:cNvPr>
          <p:cNvSpPr/>
          <p:nvPr/>
        </p:nvSpPr>
        <p:spPr>
          <a:xfrm>
            <a:off x="2063552" y="4940168"/>
            <a:ext cx="6096000" cy="1005725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h1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green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}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367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8E135-7E0C-4045-A63B-FCF758B59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Type, Class and ID </a:t>
            </a:r>
            <a:r>
              <a:rPr lang="en-US" i="1" baseline="30000" dirty="0"/>
              <a:t>[2]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9F38C4-55FB-47D9-9F7A-E950F7213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Class: </a:t>
            </a:r>
            <a:r>
              <a:rPr lang="en-US" dirty="0"/>
              <a:t>used to assign one or more classes to a tag which can be used as CSS selectors</a:t>
            </a:r>
          </a:p>
          <a:p>
            <a:pPr marL="118872" indent="0">
              <a:buNone/>
            </a:pPr>
            <a:r>
              <a:rPr lang="en-US" dirty="0"/>
              <a:t> The HTML code: </a:t>
            </a:r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r>
              <a:rPr lang="en-US" dirty="0"/>
              <a:t>Corresponding CSS: </a:t>
            </a:r>
            <a:endParaRPr lang="en-CA" dirty="0"/>
          </a:p>
          <a:p>
            <a:pPr marL="118872" indent="0">
              <a:buNone/>
            </a:pPr>
            <a:endParaRPr lang="en-CA" dirty="0"/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99F81E-A2CA-4B5C-B3CF-803E2C3A8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5</a:t>
            </a:fld>
            <a:endParaRPr lang="en-CA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15F459-C609-482C-B0D6-5A66446EDCE4}"/>
              </a:ext>
            </a:extLst>
          </p:cNvPr>
          <p:cNvSpPr/>
          <p:nvPr/>
        </p:nvSpPr>
        <p:spPr>
          <a:xfrm>
            <a:off x="1789534" y="3429000"/>
            <a:ext cx="7128792" cy="64665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h1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CA" dirty="0" err="1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blueHeading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 heading in blue.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h1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BE4312-DB61-4FE0-B2B8-2EDEBB174160}"/>
              </a:ext>
            </a:extLst>
          </p:cNvPr>
          <p:cNvSpPr/>
          <p:nvPr/>
        </p:nvSpPr>
        <p:spPr>
          <a:xfrm>
            <a:off x="1789534" y="4869160"/>
            <a:ext cx="7128792" cy="139557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en-CA" dirty="0" err="1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blueHeading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blue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12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8E135-7E0C-4045-A63B-FCF758B59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Type, Class and ID </a:t>
            </a:r>
            <a:r>
              <a:rPr lang="en-US" i="1" baseline="30000" dirty="0"/>
              <a:t>[2]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9F38C4-55FB-47D9-9F7A-E950F7213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33806"/>
            <a:ext cx="10972800" cy="4976127"/>
          </a:xfrm>
        </p:spPr>
        <p:txBody>
          <a:bodyPr>
            <a:normAutofit/>
          </a:bodyPr>
          <a:lstStyle/>
          <a:p>
            <a:r>
              <a:rPr lang="en-US" sz="2400" b="1" dirty="0"/>
              <a:t>ID: </a:t>
            </a:r>
            <a:r>
              <a:rPr lang="en-US" sz="2400" dirty="0"/>
              <a:t>works much like the ‘Class’ selector with three key differences</a:t>
            </a:r>
          </a:p>
          <a:p>
            <a:pPr lvl="1"/>
            <a:r>
              <a:rPr lang="en-US" sz="2400" dirty="0"/>
              <a:t> One that the id is specified in the ‘id’ attribute of the tag, </a:t>
            </a:r>
          </a:p>
          <a:p>
            <a:pPr lvl="1"/>
            <a:r>
              <a:rPr lang="en-US" sz="2400" dirty="0"/>
              <a:t>Second that the CSS rule uses hash (#) along with the id as a selector</a:t>
            </a:r>
          </a:p>
          <a:p>
            <a:pPr lvl="1"/>
            <a:r>
              <a:rPr lang="en-US" sz="2400" dirty="0"/>
              <a:t>Third that only one id can be given to an element. </a:t>
            </a:r>
          </a:p>
          <a:p>
            <a:pPr marL="118872" indent="0">
              <a:buNone/>
            </a:pPr>
            <a:r>
              <a:rPr lang="en-US" sz="2400" dirty="0"/>
              <a:t>The HTML code: </a:t>
            </a:r>
          </a:p>
          <a:p>
            <a:pPr marL="118872" indent="0">
              <a:buNone/>
            </a:pPr>
            <a:endParaRPr lang="en-US" sz="2400" dirty="0"/>
          </a:p>
          <a:p>
            <a:pPr marL="118872" indent="0">
              <a:buNone/>
            </a:pPr>
            <a:endParaRPr lang="en-US" sz="2400" dirty="0"/>
          </a:p>
          <a:p>
            <a:pPr marL="118872" indent="0">
              <a:buNone/>
            </a:pPr>
            <a:endParaRPr lang="en-US" sz="2400" dirty="0"/>
          </a:p>
          <a:p>
            <a:pPr marL="118872" indent="0">
              <a:buNone/>
            </a:pPr>
            <a:r>
              <a:rPr lang="en-US" sz="2400" dirty="0"/>
              <a:t>Corresponding CSS: </a:t>
            </a:r>
            <a:endParaRPr lang="en-CA" sz="2400" dirty="0"/>
          </a:p>
          <a:p>
            <a:pPr marL="118872" indent="0">
              <a:buNone/>
            </a:pPr>
            <a:endParaRPr lang="en-CA" dirty="0"/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99F81E-A2CA-4B5C-B3CF-803E2C3A8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6</a:t>
            </a:fld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34ED69-8A98-41EE-90F6-05A577E8684C}"/>
              </a:ext>
            </a:extLst>
          </p:cNvPr>
          <p:cNvSpPr/>
          <p:nvPr/>
        </p:nvSpPr>
        <p:spPr>
          <a:xfrm>
            <a:off x="1415480" y="3933056"/>
            <a:ext cx="9145016" cy="84157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h1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CA" dirty="0" err="1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specialHeading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 heading will be underlined. 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h1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90D085E-F29B-4101-BD05-BC65BE18A2E6}"/>
              </a:ext>
            </a:extLst>
          </p:cNvPr>
          <p:cNvSpPr/>
          <p:nvPr/>
        </p:nvSpPr>
        <p:spPr>
          <a:xfrm>
            <a:off x="1415480" y="5247690"/>
            <a:ext cx="4248472" cy="147732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#</a:t>
            </a:r>
            <a:r>
              <a:rPr lang="en-CA" dirty="0" err="1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specialHeading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text-decoration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underline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A5AB2029-BF25-6BB3-0B9E-F5CC3A254994}"/>
                  </a:ext>
                </a:extLst>
              </p14:cNvPr>
              <p14:cNvContentPartPr/>
              <p14:nvPr/>
            </p14:nvContentPartPr>
            <p14:xfrm>
              <a:off x="1458000" y="3201480"/>
              <a:ext cx="6032880" cy="14832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A5AB2029-BF25-6BB3-0B9E-F5CC3A25499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42160" y="3138120"/>
                <a:ext cx="6064200" cy="275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69757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81497-82A8-47AF-9447-7782A25CD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Attribute selectors </a:t>
            </a:r>
            <a:r>
              <a:rPr lang="en-US" baseline="30000" dirty="0"/>
              <a:t>[3]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5C0BF-90B0-47ED-B5C9-47AD6109D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Attributes other than ‘class’ and ‘id’ that can also be used to target a specific element. </a:t>
            </a:r>
          </a:p>
          <a:p>
            <a:r>
              <a:rPr lang="en-US" sz="2400" dirty="0"/>
              <a:t>Commonly used on anchor tags and tags used for forms and elements for creating different components of a form. </a:t>
            </a:r>
          </a:p>
          <a:p>
            <a:pPr marL="118872" indent="0">
              <a:buNone/>
            </a:pPr>
            <a:r>
              <a:rPr lang="en-US" sz="2400" dirty="0"/>
              <a:t>The HTML code: </a:t>
            </a:r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r>
              <a:rPr lang="en-US" sz="2400" dirty="0"/>
              <a:t>Corresponding CSS: </a:t>
            </a:r>
            <a:endParaRPr lang="en-CA" sz="2400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62E0EF-2371-4752-91C9-A869EB386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7</a:t>
            </a:fld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1E5176-75F4-4FAD-A5AE-6E8DEA551300}"/>
              </a:ext>
            </a:extLst>
          </p:cNvPr>
          <p:cNvSpPr/>
          <p:nvPr/>
        </p:nvSpPr>
        <p:spPr>
          <a:xfrm>
            <a:off x="767408" y="3717032"/>
            <a:ext cx="11308147" cy="105702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sz="16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6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6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CA" sz="16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CA" sz="1600" dirty="0" err="1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CA" sz="16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CA" sz="1600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"https://www.conestogac.on.ca/"</a:t>
            </a:r>
            <a:r>
              <a:rPr lang="en-CA" sz="16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CA" sz="1600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lang="en-CA" sz="16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CA" sz="1600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"Conestoga College"</a:t>
            </a:r>
            <a:r>
              <a:rPr lang="en-CA" sz="16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6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will show up in red.</a:t>
            </a:r>
            <a:r>
              <a:rPr lang="en-CA" sz="16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6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CA" sz="16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16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sz="16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CA" sz="16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CA" sz="1600" dirty="0" err="1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CA" sz="16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CA" sz="1600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"https://www.conestogac.on.ca/"</a:t>
            </a:r>
            <a:r>
              <a:rPr lang="en-CA" sz="16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6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will show up in default blue.</a:t>
            </a:r>
            <a:r>
              <a:rPr lang="en-CA" sz="16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sz="1600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CA" sz="16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sz="16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B276E5-51D4-4DDD-9166-AFE95F23C68E}"/>
              </a:ext>
            </a:extLst>
          </p:cNvPr>
          <p:cNvSpPr/>
          <p:nvPr/>
        </p:nvSpPr>
        <p:spPr>
          <a:xfrm>
            <a:off x="3503712" y="5136831"/>
            <a:ext cx="2736304" cy="147732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]{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484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F6417-C5FF-442D-B426-7DCB4F03D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Pseudo-classes and Pseudo-elements </a:t>
            </a:r>
            <a:r>
              <a:rPr lang="en-US" i="1" baseline="30000" dirty="0"/>
              <a:t>[4]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E0971-A904-4D34-8A97-50A9C946D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Used to target an element in a particular state.</a:t>
            </a:r>
          </a:p>
          <a:p>
            <a:r>
              <a:rPr lang="en-US" dirty="0"/>
              <a:t>A pseudo-class is used to define a special state of an element.</a:t>
            </a:r>
          </a:p>
          <a:p>
            <a:endParaRPr lang="en-US" dirty="0"/>
          </a:p>
          <a:p>
            <a:pPr marL="118872" indent="0">
              <a:buNone/>
            </a:pPr>
            <a:r>
              <a:rPr lang="en-US" dirty="0"/>
              <a:t>The HTML Code:</a:t>
            </a:r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r>
              <a:rPr lang="en-US" dirty="0"/>
              <a:t>Corresponding </a:t>
            </a:r>
            <a:r>
              <a:rPr lang="en-CA" dirty="0"/>
              <a:t>CSS: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9A8054-8008-4B02-BE37-8C575C835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8</a:t>
            </a:fld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2E1284-F8B3-412D-8E82-DDD43A986925}"/>
              </a:ext>
            </a:extLst>
          </p:cNvPr>
          <p:cNvSpPr/>
          <p:nvPr/>
        </p:nvSpPr>
        <p:spPr>
          <a:xfrm>
            <a:off x="737462" y="3861048"/>
            <a:ext cx="10873208" cy="64665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CA" dirty="0" err="1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"https://</a:t>
            </a:r>
            <a:r>
              <a:rPr lang="en-CA" dirty="0" err="1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www.conestogac.on.ca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/"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CA" sz="1400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 will be displayed depending on element state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3D4EBAD-3CD1-4FB0-8876-ED9086D317CD}"/>
              </a:ext>
            </a:extLst>
          </p:cNvPr>
          <p:cNvSpPr/>
          <p:nvPr/>
        </p:nvSpPr>
        <p:spPr>
          <a:xfrm>
            <a:off x="6096000" y="5471274"/>
            <a:ext cx="2478218" cy="100572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a:hover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yellow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F19D87-DCD3-7E7F-DABF-95DE745BBBEE}"/>
              </a:ext>
            </a:extLst>
          </p:cNvPr>
          <p:cNvSpPr/>
          <p:nvPr/>
        </p:nvSpPr>
        <p:spPr>
          <a:xfrm>
            <a:off x="3448649" y="5472429"/>
            <a:ext cx="2478218" cy="100572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dirty="0" err="1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a:visited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blue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7BACBC3-E8B7-DE64-6171-D0CFD323EFFB}"/>
              </a:ext>
            </a:extLst>
          </p:cNvPr>
          <p:cNvSpPr/>
          <p:nvPr/>
        </p:nvSpPr>
        <p:spPr>
          <a:xfrm>
            <a:off x="762982" y="5471274"/>
            <a:ext cx="2478218" cy="100572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dirty="0" err="1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a:link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6DCF63C-D234-D89F-762C-CB986AC8C45B}"/>
              </a:ext>
            </a:extLst>
          </p:cNvPr>
          <p:cNvSpPr/>
          <p:nvPr/>
        </p:nvSpPr>
        <p:spPr>
          <a:xfrm>
            <a:off x="8839200" y="5471273"/>
            <a:ext cx="2478218" cy="100572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dirty="0" err="1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a:active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orange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365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F6417-C5FF-442D-B426-7DCB4F03D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Pseudo-classes and Pseudo-elements </a:t>
            </a:r>
            <a:r>
              <a:rPr lang="en-US" i="1" baseline="30000" dirty="0"/>
              <a:t>[4]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E0971-A904-4D34-8A97-50A9C946D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Used to target an element in a particular state.</a:t>
            </a:r>
          </a:p>
          <a:p>
            <a:r>
              <a:rPr lang="en-US" dirty="0"/>
              <a:t>A CSS pseudo-element is used to style specified parts of an element.</a:t>
            </a:r>
          </a:p>
          <a:p>
            <a:endParaRPr lang="en-US" dirty="0"/>
          </a:p>
          <a:p>
            <a:pPr marL="118872" indent="0">
              <a:buNone/>
            </a:pPr>
            <a:r>
              <a:rPr lang="en-US" dirty="0"/>
              <a:t>The HTML Code:</a:t>
            </a:r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r>
              <a:rPr lang="en-US" dirty="0"/>
              <a:t>Corresponding </a:t>
            </a:r>
            <a:r>
              <a:rPr lang="en-CA" dirty="0"/>
              <a:t>CSS: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9A8054-8008-4B02-BE37-8C575C835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8EB9-66BB-41AC-AC43-D6139A5E9D03}" type="slidenum">
              <a:rPr lang="en-CA" smtClean="0"/>
              <a:pPr/>
              <a:t>9</a:t>
            </a:fld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2E1284-F8B3-412D-8E82-DDD43A986925}"/>
              </a:ext>
            </a:extLst>
          </p:cNvPr>
          <p:cNvSpPr/>
          <p:nvPr/>
        </p:nvSpPr>
        <p:spPr>
          <a:xfrm>
            <a:off x="737462" y="3861048"/>
            <a:ext cx="10873208" cy="64665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p&gt;</a:t>
            </a:r>
            <a:r>
              <a:rPr lang="en-CA" dirty="0">
                <a:solidFill>
                  <a:schemeClr val="bg1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first letter of this paragraph is displayed in red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CA" dirty="0">
                <a:solidFill>
                  <a:srgbClr val="569CD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CA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7BACBC3-E8B7-DE64-6171-D0CFD323EFFB}"/>
              </a:ext>
            </a:extLst>
          </p:cNvPr>
          <p:cNvSpPr/>
          <p:nvPr/>
        </p:nvSpPr>
        <p:spPr>
          <a:xfrm>
            <a:off x="762982" y="5471274"/>
            <a:ext cx="2478218" cy="100572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7BA7D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p::first-letter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CA" dirty="0">
                <a:solidFill>
                  <a:srgbClr val="9CDCFE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CA" dirty="0">
                <a:solidFill>
                  <a:srgbClr val="CE9178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25"/>
              </a:lnSpc>
            </a:pPr>
            <a:r>
              <a:rPr lang="en-CA" dirty="0">
                <a:solidFill>
                  <a:srgbClr val="D4D4D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1331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>
        <a:solidFill>
          <a:schemeClr val="tx1"/>
        </a:solidFill>
      </a:spPr>
      <a:bodyPr wrap="square">
        <a:spAutoFit/>
      </a:bodyPr>
      <a:lstStyle>
        <a:defPPr algn="l">
          <a:defRPr dirty="0">
            <a:solidFill>
              <a:srgbClr val="D4D4D4"/>
            </a:solidFill>
            <a:latin typeface="Consolas" panose="020B0609020204030204" pitchFamily="49" charset="0"/>
            <a:ea typeface="Times New Roman" panose="02020603050405020304" pitchFamily="18" charset="0"/>
            <a:cs typeface="Times New Roman" panose="02020603050405020304" pitchFamily="18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4571</TotalTime>
  <Words>2381</Words>
  <Application>Microsoft Office PowerPoint</Application>
  <PresentationFormat>Widescreen</PresentationFormat>
  <Paragraphs>365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Calibri</vt:lpstr>
      <vt:lpstr>Calibri Light</vt:lpstr>
      <vt:lpstr>Consolas</vt:lpstr>
      <vt:lpstr>Corbel</vt:lpstr>
      <vt:lpstr>Wingdings</vt:lpstr>
      <vt:lpstr>Wingdings 2</vt:lpstr>
      <vt:lpstr>Wingdings 3</vt:lpstr>
      <vt:lpstr>Module</vt:lpstr>
      <vt:lpstr>CSS Selectors, Cascading, The Box Model and Floats</vt:lpstr>
      <vt:lpstr>Topics</vt:lpstr>
      <vt:lpstr>CSS Selectors[1]</vt:lpstr>
      <vt:lpstr>Type, Class and ID [2]</vt:lpstr>
      <vt:lpstr>Type, Class and ID [2]</vt:lpstr>
      <vt:lpstr>Type, Class and ID [2]</vt:lpstr>
      <vt:lpstr>Attribute selectors [3]</vt:lpstr>
      <vt:lpstr>Pseudo-classes and Pseudo-elements [4]</vt:lpstr>
      <vt:lpstr>Pseudo-classes and Pseudo-elements [4]</vt:lpstr>
      <vt:lpstr>Combinators [5]</vt:lpstr>
      <vt:lpstr>Combinators: Descendant combinator [5]</vt:lpstr>
      <vt:lpstr>Combinators: Child combinator [5]</vt:lpstr>
      <vt:lpstr>Combinators: Adjacent sibling combinator [5]</vt:lpstr>
      <vt:lpstr>Combinators: General sibling combinator [5]</vt:lpstr>
      <vt:lpstr>Multiple Elements and Selectors [1]</vt:lpstr>
      <vt:lpstr>Cascading [6]</vt:lpstr>
      <vt:lpstr>Box Model- Review [7]</vt:lpstr>
      <vt:lpstr>Calculating The Total Space [7]</vt:lpstr>
      <vt:lpstr>Display Property [7]</vt:lpstr>
      <vt:lpstr>Normal Flow[8]</vt:lpstr>
      <vt:lpstr>Float Property</vt:lpstr>
      <vt:lpstr>Summary</vt:lpstr>
      <vt:lpstr>References</vt:lpstr>
      <vt:lpstr>References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PROG8540</dc:title>
  <dc:creator>Davneet Chawla</dc:creator>
  <cp:lastModifiedBy>Taleen Dagou</cp:lastModifiedBy>
  <cp:revision>155</cp:revision>
  <dcterms:created xsi:type="dcterms:W3CDTF">2014-05-05T15:02:43Z</dcterms:created>
  <dcterms:modified xsi:type="dcterms:W3CDTF">2024-10-09T17:41:01Z</dcterms:modified>
</cp:coreProperties>
</file>